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5"/>
  </p:notesMasterIdLst>
  <p:handoutMasterIdLst>
    <p:handoutMasterId r:id="rId6"/>
  </p:handoutMasterIdLst>
  <p:sldIdLst>
    <p:sldId id="287" r:id="rId2"/>
    <p:sldId id="278" r:id="rId3"/>
    <p:sldId id="28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130FE"/>
    <a:srgbClr val="A9A6A8"/>
    <a:srgbClr val="CAC7C9"/>
    <a:srgbClr val="FE78C9"/>
    <a:srgbClr val="181818"/>
    <a:srgbClr val="9966FF"/>
    <a:srgbClr val="FFFF89"/>
    <a:srgbClr val="FF1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060"/>
    <p:restoredTop sz="93556"/>
  </p:normalViewPr>
  <p:slideViewPr>
    <p:cSldViewPr>
      <p:cViewPr varScale="1">
        <p:scale>
          <a:sx n="70" d="100"/>
          <a:sy n="70" d="100"/>
        </p:scale>
        <p:origin x="13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E2C2F453-10FA-8846-8899-B5946E6F777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37ACC4C-8860-CA47-8401-5115A5470B5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9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4271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D7B66-3136-824B-BCA4-D383DC3CE66D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0240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72F1C4-F1BA-224D-8359-2C63142A7087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8397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cs typeface="+mn-cs"/>
              </a:rPr>
              <a:t>Conseil aux enseignants : prenez le document </a:t>
            </a:r>
            <a:r>
              <a:rPr lang="fr-FR" dirty="0" err="1">
                <a:cs typeface="+mn-cs"/>
              </a:rPr>
              <a:t>lorem_ipsum_pour_table_des_matières</a:t>
            </a:r>
            <a:r>
              <a:rPr lang="fr-FR" dirty="0">
                <a:cs typeface="+mn-cs"/>
              </a:rPr>
              <a:t> et faites une démonstration rapide des manipulations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BC1C-4955-5648-9E3D-2F4BA22A29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88648DD8-FC20-8447-96FD-7EC9536798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AEED2-6F91-C449-AF4C-DD7F95BEBC3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77000" cy="609600"/>
          </a:xfrm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Stage – Semaine 2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 Black" charset="0"/>
              </a:rPr>
              <a:t>Styles en traitement de texte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4000" b="1" dirty="0">
                <a:latin typeface="Arial Black" charset="0"/>
                <a:cs typeface="+mj-cs"/>
              </a:rPr>
              <a:t>Styles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r-FR" dirty="0">
                <a:cs typeface="+mn-cs"/>
              </a:rPr>
              <a:t>L’utilisation des styles de base (Titre 1, Titre 2, …) permet rapidement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de mettre en place une table des matières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de personnaliser de manière uniforme les titres</a:t>
            </a:r>
            <a:br>
              <a:rPr lang="fr-FR" dirty="0">
                <a:cs typeface="+mn-cs"/>
              </a:rPr>
            </a:br>
            <a:r>
              <a:rPr lang="fr-FR" dirty="0">
                <a:cs typeface="+mn-cs"/>
              </a:rPr>
              <a:t>		(couleurs de caractères, petites majuscules, …)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ou l’apparence du texte de base </a:t>
            </a:r>
            <a:br>
              <a:rPr lang="fr-FR" dirty="0">
                <a:cs typeface="+mn-cs"/>
              </a:rPr>
            </a:br>
            <a:r>
              <a:rPr lang="fr-FR" dirty="0">
                <a:cs typeface="+mn-cs"/>
              </a:rPr>
              <a:t>		(alignement, alinéa, espacements, …)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dirty="0">
                <a:cs typeface="+mn-cs"/>
              </a:rPr>
              <a:t>…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r-FR" dirty="0">
              <a:cs typeface="+mn-cs"/>
            </a:endParaRPr>
          </a:p>
          <a:p>
            <a:pPr marL="0" indent="0">
              <a:buNone/>
              <a:defRPr/>
            </a:pPr>
            <a:r>
              <a:rPr lang="fr-FR" dirty="0">
                <a:cs typeface="+mn-cs"/>
              </a:rPr>
              <a:t>A noter : quelques notions de </a:t>
            </a:r>
            <a:r>
              <a:rPr lang="fr-FR">
                <a:cs typeface="+mn-cs"/>
              </a:rPr>
              <a:t>typographie sont à </a:t>
            </a:r>
            <a:r>
              <a:rPr lang="fr-FR" dirty="0">
                <a:cs typeface="+mn-cs"/>
              </a:rPr>
              <a:t>connaître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17B7F-E1EB-404B-8EF3-99AE531F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et Logiciels UTILISES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8FA853-C7F4-444F-9BDA-D30074C4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Open Document Format</a:t>
            </a:r>
          </a:p>
          <a:p>
            <a:pPr lvl="1"/>
            <a:r>
              <a:rPr lang="fr-FR" dirty="0"/>
              <a:t>Format ouvert (non lié à un logiciel)</a:t>
            </a:r>
          </a:p>
          <a:p>
            <a:pPr lvl="1"/>
            <a:r>
              <a:rPr lang="fr-FR" dirty="0"/>
              <a:t>Actuellement seul format conseillé pour la bureautique dans le référentiel d’interopérabilité de l’administration française</a:t>
            </a:r>
          </a:p>
          <a:p>
            <a:pPr lvl="1"/>
            <a:r>
              <a:rPr lang="fr-FR" dirty="0"/>
              <a:t>Open Document Texte : suffixe de fichier </a:t>
            </a:r>
            <a:r>
              <a:rPr lang="fr-FR" dirty="0" err="1"/>
              <a:t>odt</a:t>
            </a:r>
            <a:endParaRPr lang="fr-FR" dirty="0"/>
          </a:p>
          <a:p>
            <a:r>
              <a:rPr lang="fr-FR" b="1" dirty="0"/>
              <a:t>Open Office ou Libre Office</a:t>
            </a:r>
          </a:p>
          <a:p>
            <a:pPr lvl="1"/>
            <a:r>
              <a:rPr lang="fr-FR" dirty="0"/>
              <a:t>Deux logiciels libres</a:t>
            </a:r>
          </a:p>
          <a:p>
            <a:pPr lvl="2"/>
            <a:r>
              <a:rPr lang="fr-FR" dirty="0"/>
              <a:t>droit d’utiliser gratuitement le logiciel ; </a:t>
            </a:r>
          </a:p>
          <a:p>
            <a:pPr lvl="2"/>
            <a:r>
              <a:rPr lang="fr-FR" dirty="0"/>
              <a:t>droit de le distribuer ; </a:t>
            </a:r>
          </a:p>
          <a:p>
            <a:pPr lvl="2"/>
            <a:r>
              <a:rPr lang="fr-FR" dirty="0"/>
              <a:t>droit de connaître son code source, de le modifier (on parle de logiciel open-source) ;</a:t>
            </a:r>
          </a:p>
          <a:p>
            <a:pPr lvl="2"/>
            <a:r>
              <a:rPr lang="fr-FR" dirty="0"/>
              <a:t>droit de distribuer les versions modifiées.</a:t>
            </a:r>
          </a:p>
          <a:p>
            <a:pPr lvl="1"/>
            <a:r>
              <a:rPr lang="fr-FR" dirty="0"/>
              <a:t>Indépendants du système d’exploitation (installable sur votre machine)</a:t>
            </a:r>
          </a:p>
          <a:p>
            <a:pPr lvl="1"/>
            <a:r>
              <a:rPr lang="fr-FR" dirty="0"/>
              <a:t>Deux logiciels se distinguant l’un de l’autre de plus en plus.</a:t>
            </a:r>
          </a:p>
        </p:txBody>
      </p:sp>
    </p:spTree>
    <p:extLst>
      <p:ext uri="{BB962C8B-B14F-4D97-AF65-F5344CB8AC3E}">
        <p14:creationId xmlns:p14="http://schemas.microsoft.com/office/powerpoint/2010/main" val="7222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4090</TotalTime>
  <Words>119</Words>
  <Application>Microsoft Macintosh PowerPoint</Application>
  <PresentationFormat>Affichage à l'écran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Arial Black</vt:lpstr>
      <vt:lpstr>Avenir Book</vt:lpstr>
      <vt:lpstr>Calibri</vt:lpstr>
      <vt:lpstr>Times</vt:lpstr>
      <vt:lpstr>Times New Roman</vt:lpstr>
      <vt:lpstr>theme_stage</vt:lpstr>
      <vt:lpstr>Styles en traitement de texte</vt:lpstr>
      <vt:lpstr>Styles</vt:lpstr>
      <vt:lpstr>Formats et Logiciels UTILISES</vt:lpstr>
    </vt:vector>
  </TitlesOfParts>
  <Company>UPV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dc:creator>MIAp</dc:creator>
  <cp:lastModifiedBy>Microsoft Office User</cp:lastModifiedBy>
  <cp:revision>156</cp:revision>
  <cp:lastPrinted>2017-08-31T14:46:06Z</cp:lastPrinted>
  <dcterms:created xsi:type="dcterms:W3CDTF">2000-02-11T12:53:57Z</dcterms:created>
  <dcterms:modified xsi:type="dcterms:W3CDTF">2019-07-16T06:34:31Z</dcterms:modified>
</cp:coreProperties>
</file>