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8" r:id="rId4"/>
    <p:sldId id="262" r:id="rId5"/>
    <p:sldId id="260" r:id="rId6"/>
    <p:sldId id="261" r:id="rId7"/>
    <p:sldId id="263" r:id="rId8"/>
    <p:sldId id="275" r:id="rId9"/>
    <p:sldId id="273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2"/>
    <p:restoredTop sz="90204"/>
  </p:normalViewPr>
  <p:slideViewPr>
    <p:cSldViewPr snapToGrid="0" snapToObjects="1">
      <p:cViewPr varScale="1">
        <p:scale>
          <a:sx n="115" d="100"/>
          <a:sy n="115" d="100"/>
        </p:scale>
        <p:origin x="18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00A64-2D40-F04D-8F55-4E9EE877C1F3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CA7AB-8C98-1842-84DC-8ABA62A46A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12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C6420-66E8-DB44-A65F-DFCEB4AE00B7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00B98-C512-464A-A881-DFA01D29D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025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lundi, ils ont cours jusqu’à 17h30.</a:t>
            </a:r>
          </a:p>
          <a:p>
            <a:r>
              <a:rPr lang="fr-FR" dirty="0"/>
              <a:t>Le mercredi, j’ai cours jusqu’à 17h30.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00B98-C512-464A-A881-DFA01D29DB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77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ans titr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0" y="392400"/>
            <a:ext cx="8382000" cy="6065520"/>
          </a:xfrm>
          <a:prstGeom prst="rect">
            <a:avLst/>
          </a:prstGeom>
        </p:spPr>
      </p:pic>
      <p:grpSp>
        <p:nvGrpSpPr>
          <p:cNvPr id="11" name="Grouper 10"/>
          <p:cNvGrpSpPr/>
          <p:nvPr userDrawn="1"/>
        </p:nvGrpSpPr>
        <p:grpSpPr>
          <a:xfrm>
            <a:off x="735919" y="355600"/>
            <a:ext cx="1891287" cy="2298700"/>
            <a:chOff x="692727" y="368300"/>
            <a:chExt cx="1891287" cy="22987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Rectangle 11"/>
            <p:cNvSpPr/>
            <p:nvPr/>
          </p:nvSpPr>
          <p:spPr>
            <a:xfrm>
              <a:off x="692727" y="368300"/>
              <a:ext cx="1891287" cy="1398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92727" y="775713"/>
              <a:ext cx="1891287" cy="1891287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4" name="Image 13" descr="LOGO_NOIR_VF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05" y="1255530"/>
            <a:ext cx="1656000" cy="119734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963334" y="3152038"/>
            <a:ext cx="5399832" cy="911962"/>
          </a:xfrm>
          <a:solidFill>
            <a:schemeClr val="bg1">
              <a:alpha val="67000"/>
            </a:schemeClr>
          </a:solidFill>
        </p:spPr>
        <p:txBody>
          <a:bodyPr>
            <a:normAutofit/>
          </a:bodyPr>
          <a:lstStyle>
            <a:lvl1pPr algn="l">
              <a:defRPr sz="2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sz="2400" dirty="0">
                <a:latin typeface="Intro "/>
                <a:cs typeface="Intro "/>
              </a:rPr>
              <a:t>TITRE </a:t>
            </a:r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63334" y="4076805"/>
            <a:ext cx="5399832" cy="523417"/>
          </a:xfrm>
          <a:solidFill>
            <a:schemeClr val="bg1">
              <a:alpha val="67000"/>
            </a:schemeClr>
          </a:solidFill>
        </p:spPr>
        <p:txBody>
          <a:bodyPr/>
          <a:lstStyle>
            <a:lvl1pPr marL="0" indent="0" algn="l">
              <a:buNone/>
              <a:defRPr sz="1600">
                <a:solidFill>
                  <a:srgbClr val="000000"/>
                </a:solidFill>
                <a:latin typeface="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1715-9D30-A64C-93BA-613091770BA0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3124200" y="3244401"/>
            <a:ext cx="1373909" cy="9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85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347-E65C-5544-BDB2-66E9983C8E27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38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416B-2BC3-9143-9BC1-FBF88626C718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72105" y="266453"/>
            <a:ext cx="6614695" cy="953587"/>
          </a:xfrm>
        </p:spPr>
        <p:txBody>
          <a:bodyPr>
            <a:normAutofit/>
          </a:bodyPr>
          <a:lstStyle>
            <a:lvl1pPr algn="r">
              <a:defRPr sz="2800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dirty="0"/>
              <a:t>Cliquez pour modifier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8313"/>
            <a:ext cx="8229600" cy="452596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3DA-5256-D94D-85DF-935DE6BCFEC8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326967" y="-3720"/>
            <a:ext cx="1440000" cy="1450160"/>
            <a:chOff x="326967" y="10160"/>
            <a:chExt cx="1440000" cy="1450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Rectangle 11"/>
            <p:cNvSpPr/>
            <p:nvPr/>
          </p:nvSpPr>
          <p:spPr>
            <a:xfrm>
              <a:off x="326967" y="10160"/>
              <a:ext cx="1440000" cy="680720"/>
            </a:xfrm>
            <a:prstGeom prst="rect">
              <a:avLst/>
            </a:prstGeom>
            <a:solidFill>
              <a:srgbClr val="2252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26967" y="20320"/>
              <a:ext cx="1440000" cy="1440000"/>
            </a:xfrm>
            <a:prstGeom prst="ellipse">
              <a:avLst/>
            </a:prstGeom>
            <a:solidFill>
              <a:srgbClr val="2252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4" name="Image 13" descr="LOGO BLANC VF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8" y="320040"/>
            <a:ext cx="1244757" cy="90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312891" y="1315750"/>
            <a:ext cx="1373909" cy="92363"/>
          </a:xfrm>
          <a:prstGeom prst="rect">
            <a:avLst/>
          </a:prstGeom>
          <a:solidFill>
            <a:srgbClr val="2252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0FB-E4B8-E645-BCC3-4C1AAB076EF9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4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3FFE-1BC0-984B-BA10-72B0D31CA2E4}" type="datetime1">
              <a:rPr lang="fr-FR" smtClean="0"/>
              <a:t>23/07/2024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3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19D0-C43C-EE40-8DF1-5CCD151BAD06}" type="datetime1">
              <a:rPr lang="fr-FR" smtClean="0"/>
              <a:t>23/07/2024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70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1054-22CF-9241-BAFC-D0FF3B5D3B77}" type="datetime1">
              <a:rPr lang="fr-FR" smtClean="0"/>
              <a:t>23/07/2024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67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1D2D-362E-2F41-8215-20165301AE7F}" type="datetime1">
              <a:rPr lang="fr-FR" smtClean="0"/>
              <a:t>23/07/2024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14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12D-D243-0F4B-84ED-BFC6BFE578B1}" type="datetime1">
              <a:rPr lang="fr-FR" smtClean="0"/>
              <a:t>23/07/2024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96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0763-C6F5-D646-BC1F-D01C294032BD}" type="datetime1">
              <a:rPr lang="fr-FR" smtClean="0"/>
              <a:t>23/07/2024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88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D3BE-2A1C-9E41-AF63-84AF53DC556F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58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66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-"/>
        <a:defRPr sz="3200" kern="1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-"/>
        <a:defRPr sz="2800" kern="1200">
          <a:solidFill>
            <a:srgbClr val="00669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kern="1200">
          <a:solidFill>
            <a:srgbClr val="00669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-"/>
        <a:defRPr sz="2000" kern="1200">
          <a:solidFill>
            <a:srgbClr val="00669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-"/>
        <a:defRPr sz="2000" kern="1200">
          <a:solidFill>
            <a:srgbClr val="00669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-montp3.fr/miap/ens/MISR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MISRH 2024-2025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63334" y="4064001"/>
            <a:ext cx="5399832" cy="508000"/>
          </a:xfrm>
        </p:spPr>
        <p:txBody>
          <a:bodyPr/>
          <a:lstStyle/>
          <a:p>
            <a:r>
              <a:rPr lang="fr-FR" dirty="0"/>
              <a:t>gwenael.richomme@univ-montp3.fr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28818" y="3255819"/>
            <a:ext cx="1373909" cy="9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7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B9ADC-AB90-7747-9713-EA56C2BE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prévisionnel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058822A-75E8-4245-A903-68ECD13F3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923127"/>
              </p:ext>
            </p:extLst>
          </p:nvPr>
        </p:nvGraphicFramePr>
        <p:xfrm>
          <a:off x="133814" y="2675675"/>
          <a:ext cx="855298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829">
                  <a:extLst>
                    <a:ext uri="{9D8B030D-6E8A-4147-A177-3AD203B41FA5}">
                      <a16:colId xmlns:a16="http://schemas.microsoft.com/office/drawing/2014/main" val="1416617164"/>
                    </a:ext>
                  </a:extLst>
                </a:gridCol>
                <a:gridCol w="7064156">
                  <a:extLst>
                    <a:ext uri="{9D8B030D-6E8A-4147-A177-3AD203B41FA5}">
                      <a16:colId xmlns:a16="http://schemas.microsoft.com/office/drawing/2014/main" val="484966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700" dirty="0"/>
                        <a:t>Séance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Groupe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97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Mercredi 25/09, 17h30-19h30, BN5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156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Mercredi 02/10, 17h30-19h30, BN5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96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>
                          <a:solidFill>
                            <a:schemeClr val="tx1"/>
                          </a:solidFill>
                        </a:rPr>
                        <a:t>Mercredi 09/10, 17h30-19h30, BN5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4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Mercredi 06/11, 17h30-19h30, BN5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702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Mercredi 13/11, 17h30-19h30, BN5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1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/>
                        <a:t>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/>
                        <a:t>Mercredi 04/12, 17h30-19h30, BN5</a:t>
                      </a:r>
                      <a:br>
                        <a:rPr lang="fr-FR" sz="1700" dirty="0"/>
                      </a:br>
                      <a:r>
                        <a:rPr lang="fr-FR" sz="1700" i="1" dirty="0"/>
                        <a:t>(durée examen 1h – passage en 2 ½ groupes 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18987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3B237D-CE9B-3F43-BD10-40B0565F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7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FC311-04B1-0A4E-BBF9-50D59434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support par séance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91DA-3F5A-BA4C-9BEA-EA36564C7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Révisions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Adressage + imbrications fonctions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Imbrications SI et fonctions logiques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Fonctions RECHERCHE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Formatage conditionnel et fonctions conditionnelles diverses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r>
              <a:rPr lang="fr-FR" dirty="0"/>
              <a:t>Objectifs = Maîtrise des traitements conditionnels 											et de recherche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A9F945-45D6-6D47-9951-693DB145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8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 application : tableau de bord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4</a:t>
            </a:fld>
            <a:endParaRPr lang="fr-FR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47" y="1726258"/>
            <a:ext cx="6850265" cy="49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 : tableau d’amortissement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5</a:t>
            </a:fld>
            <a:endParaRPr lang="fr-FR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40"/>
          <a:stretch>
            <a:fillRect/>
          </a:stretch>
        </p:blipFill>
        <p:spPr bwMode="auto">
          <a:xfrm>
            <a:off x="1749841" y="1574413"/>
            <a:ext cx="6018212" cy="5043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270006" dir="2471156" algn="ctr" rotWithShape="0">
                    <a:srgbClr val="B2B2B2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26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 devis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6</a:t>
            </a:fld>
            <a:endParaRPr lang="fr-FR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572" y="1555807"/>
            <a:ext cx="4067599" cy="51271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270006" dir="2471156" algn="ctr" rotWithShape="0">
                    <a:srgbClr val="B2B2B2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54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 gestion de tournoi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7</a:t>
            </a:fld>
            <a:endParaRPr lang="fr-FR"/>
          </a:p>
        </p:txBody>
      </p:sp>
      <p:pic>
        <p:nvPicPr>
          <p:cNvPr id="5" name="Image 4" descr="Capture d’écran 2016-10-08 à 17.40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5489"/>
            <a:ext cx="9144000" cy="454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5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Supports prévus pour différents tableurs ou illustrés par différents tableurs</a:t>
            </a:r>
          </a:p>
          <a:p>
            <a:pPr lvl="1"/>
            <a:r>
              <a:rPr lang="fr-FR" dirty="0"/>
              <a:t>Excel (illustrations avec plusieurs versions)</a:t>
            </a:r>
          </a:p>
          <a:p>
            <a:pPr lvl="1"/>
            <a:r>
              <a:rPr lang="fr-FR" dirty="0"/>
              <a:t>OpenOffice / </a:t>
            </a:r>
            <a:r>
              <a:rPr lang="fr-FR" dirty="0" err="1"/>
              <a:t>LibreOffice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82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À vous </a:t>
            </a:r>
            <a:r>
              <a:rPr lang="fr-FR"/>
              <a:t>de jouer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Connectez vous au site de cours :</a:t>
            </a:r>
            <a:br>
              <a:rPr lang="fr-FR" dirty="0"/>
            </a:br>
            <a:r>
              <a:rPr lang="fr-FR" dirty="0">
                <a:hlinkClick r:id="rId2"/>
              </a:rPr>
              <a:t>http://www.univ-montp3.fr/miap/ens/MISRH/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(accessible via ENT – </a:t>
            </a:r>
            <a:r>
              <a:rPr lang="fr-FR"/>
              <a:t>cours TW3F1RHM)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Rappel </a:t>
            </a:r>
          </a:p>
          <a:p>
            <a:pPr marL="457200" lvl="1" indent="0">
              <a:buNone/>
            </a:pPr>
            <a:r>
              <a:rPr lang="fr-FR" dirty="0"/>
              <a:t>gwenael.richomme@univ-montp3.fr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545397"/>
      </p:ext>
    </p:extLst>
  </p:cSld>
  <p:clrMapOvr>
    <a:masterClrMapping/>
  </p:clrMapOvr>
</p:sld>
</file>

<file path=ppt/theme/theme1.xml><?xml version="1.0" encoding="utf-8"?>
<a:theme xmlns:a="http://schemas.openxmlformats.org/drawingml/2006/main" name="UM3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219</Words>
  <Application>Microsoft Macintosh PowerPoint</Application>
  <PresentationFormat>Affichage à l'écran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Intro </vt:lpstr>
      <vt:lpstr>Lucida Grande</vt:lpstr>
      <vt:lpstr>UM3</vt:lpstr>
      <vt:lpstr>MISRH 2024-2025</vt:lpstr>
      <vt:lpstr>Calendrier prévisionnel</vt:lpstr>
      <vt:lpstr>1 support par séance</vt:lpstr>
      <vt:lpstr>Exemple application : tableau de bord</vt:lpstr>
      <vt:lpstr>Exemple : tableau d’amortissement</vt:lpstr>
      <vt:lpstr>Exemple : devis</vt:lpstr>
      <vt:lpstr>Exemple : gestion de tournoi</vt:lpstr>
      <vt:lpstr>Remarques</vt:lpstr>
      <vt:lpstr>À vous de jouer</vt:lpstr>
    </vt:vector>
  </TitlesOfParts>
  <Company>LIRMM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MISRH 2016-2017</dc:title>
  <dc:creator>Utilisateur de Microsoft Office</dc:creator>
  <cp:lastModifiedBy>Gwenaël Richomme</cp:lastModifiedBy>
  <cp:revision>84</cp:revision>
  <cp:lastPrinted>2017-08-31T17:14:02Z</cp:lastPrinted>
  <dcterms:created xsi:type="dcterms:W3CDTF">2016-10-08T15:10:25Z</dcterms:created>
  <dcterms:modified xsi:type="dcterms:W3CDTF">2024-07-23T09:44:17Z</dcterms:modified>
</cp:coreProperties>
</file>