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256" r:id="rId4"/>
    <p:sldId id="280" r:id="rId5"/>
    <p:sldId id="278" r:id="rId6"/>
    <p:sldId id="267" r:id="rId7"/>
    <p:sldId id="292" r:id="rId8"/>
    <p:sldId id="276" r:id="rId9"/>
    <p:sldId id="277" r:id="rId10"/>
    <p:sldId id="279" r:id="rId11"/>
    <p:sldId id="271" r:id="rId12"/>
    <p:sldId id="291" r:id="rId13"/>
    <p:sldId id="272" r:id="rId14"/>
    <p:sldId id="285" r:id="rId15"/>
    <p:sldId id="286" r:id="rId16"/>
    <p:sldId id="287" r:id="rId17"/>
    <p:sldId id="288" r:id="rId18"/>
    <p:sldId id="289" r:id="rId19"/>
    <p:sldId id="290" r:id="rId20"/>
    <p:sldId id="284" r:id="rId21"/>
    <p:sldId id="270" r:id="rId22"/>
    <p:sldId id="273" r:id="rId23"/>
    <p:sldId id="282" r:id="rId24"/>
    <p:sldId id="281" r:id="rId25"/>
    <p:sldId id="275" r:id="rId26"/>
  </p:sldIdLst>
  <p:sldSz cx="10080625" cy="7559675"/>
  <p:notesSz cx="7559675" cy="106918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1"/>
  </p:normalViewPr>
  <p:slideViewPr>
    <p:cSldViewPr snapToGrid="0" snapToObjects="1">
      <p:cViewPr varScale="1">
        <p:scale>
          <a:sx n="94" d="100"/>
          <a:sy n="94"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id="{6A520DCB-26DC-D240-8EA1-74B3AC6D5986}"/>
              </a:ext>
            </a:extLst>
          </p:cNvPr>
          <p:cNvSpPr txBox="1">
            <a:spLocks noGrp="1"/>
          </p:cNvSpPr>
          <p:nvPr>
            <p:ph type="hdr" sz="quarter"/>
          </p:nvPr>
        </p:nvSpPr>
        <p:spPr>
          <a:xfrm>
            <a:off x="0" y="0"/>
            <a:ext cx="3279775" cy="534988"/>
          </a:xfrm>
          <a:prstGeom prst="rect">
            <a:avLst/>
          </a:prstGeom>
          <a:noFill/>
          <a:ln>
            <a:noFill/>
          </a:ln>
        </p:spPr>
        <p:txBody>
          <a:bodyPr vert="horz" wrap="none" lIns="90000" tIns="45000" rIns="90000" bIns="45000" anchorCtr="0" compatLnSpc="0">
            <a:noAutofit/>
          </a:bodyPr>
          <a:lstStyle>
            <a:lvl1pPr eaLnBrk="1" fontAlgn="auto">
              <a:spcBef>
                <a:spcPts val="0"/>
              </a:spcBef>
              <a:spcAft>
                <a:spcPts val="0"/>
              </a:spcAft>
              <a:defRPr sz="1400">
                <a:latin typeface="Arial" pitchFamily="18"/>
                <a:ea typeface="WenQuanYi Zen Hei" pitchFamily="2"/>
                <a:cs typeface="Lohit Hindi" pitchFamily="2"/>
              </a:defRPr>
            </a:lvl1pPr>
          </a:lstStyle>
          <a:p>
            <a:pPr>
              <a:defRPr sz="1400"/>
            </a:pPr>
            <a:endParaRPr lang="de-DE"/>
          </a:p>
        </p:txBody>
      </p:sp>
      <p:sp>
        <p:nvSpPr>
          <p:cNvPr id="7" name="Date Placeholder 6">
            <a:extLst>
              <a:ext uri="{FF2B5EF4-FFF2-40B4-BE49-F238E27FC236}">
                <a16:creationId xmlns:a16="http://schemas.microsoft.com/office/drawing/2014/main" id="{4A68D41F-AF07-634C-89AD-A8C600EA7D8F}"/>
              </a:ext>
            </a:extLst>
          </p:cNvPr>
          <p:cNvSpPr txBox="1">
            <a:spLocks noGrp="1"/>
          </p:cNvSpPr>
          <p:nvPr>
            <p:ph type="dt" sz="quarter" idx="1"/>
          </p:nvPr>
        </p:nvSpPr>
        <p:spPr>
          <a:xfrm>
            <a:off x="4279900" y="0"/>
            <a:ext cx="3279775" cy="534988"/>
          </a:xfrm>
          <a:prstGeom prst="rect">
            <a:avLst/>
          </a:prstGeom>
          <a:noFill/>
          <a:ln>
            <a:noFill/>
          </a:ln>
        </p:spPr>
        <p:txBody>
          <a:bodyPr vert="horz" wrap="none" lIns="90000" tIns="45000" rIns="90000" bIns="45000" anchorCtr="0" compatLnSpc="0">
            <a:noAutofit/>
          </a:bodyPr>
          <a:lstStyle>
            <a:lvl1pPr algn="r" eaLnBrk="1" fontAlgn="auto">
              <a:spcBef>
                <a:spcPts val="0"/>
              </a:spcBef>
              <a:spcAft>
                <a:spcPts val="0"/>
              </a:spcAft>
              <a:defRPr sz="1400">
                <a:latin typeface="Arial" pitchFamily="18"/>
                <a:ea typeface="WenQuanYi Zen Hei" pitchFamily="2"/>
                <a:cs typeface="Lohit Hindi" pitchFamily="2"/>
              </a:defRPr>
            </a:lvl1pPr>
          </a:lstStyle>
          <a:p>
            <a:pPr>
              <a:defRPr sz="1400"/>
            </a:pPr>
            <a:endParaRPr lang="de-DE"/>
          </a:p>
        </p:txBody>
      </p:sp>
      <p:sp>
        <p:nvSpPr>
          <p:cNvPr id="8" name="Footer Placeholder 7">
            <a:extLst>
              <a:ext uri="{FF2B5EF4-FFF2-40B4-BE49-F238E27FC236}">
                <a16:creationId xmlns:a16="http://schemas.microsoft.com/office/drawing/2014/main" id="{1916A464-70D1-B44A-91E7-B3A6D1A7C874}"/>
              </a:ext>
            </a:extLst>
          </p:cNvPr>
          <p:cNvSpPr txBox="1">
            <a:spLocks noGrp="1"/>
          </p:cNvSpPr>
          <p:nvPr>
            <p:ph type="ftr" sz="quarter" idx="2"/>
          </p:nvPr>
        </p:nvSpPr>
        <p:spPr>
          <a:xfrm>
            <a:off x="0" y="10156825"/>
            <a:ext cx="3279775" cy="534988"/>
          </a:xfrm>
          <a:prstGeom prst="rect">
            <a:avLst/>
          </a:prstGeom>
          <a:noFill/>
          <a:ln>
            <a:noFill/>
          </a:ln>
        </p:spPr>
        <p:txBody>
          <a:bodyPr vert="horz" wrap="none" lIns="90000" tIns="45000" rIns="90000" bIns="45000" anchor="b" anchorCtr="0" compatLnSpc="0">
            <a:noAutofit/>
          </a:bodyPr>
          <a:lstStyle>
            <a:lvl1pPr eaLnBrk="1" fontAlgn="auto">
              <a:spcBef>
                <a:spcPts val="0"/>
              </a:spcBef>
              <a:spcAft>
                <a:spcPts val="0"/>
              </a:spcAft>
              <a:defRPr sz="1400">
                <a:latin typeface="Arial" pitchFamily="18"/>
                <a:ea typeface="WenQuanYi Zen Hei" pitchFamily="2"/>
                <a:cs typeface="Lohit Hindi" pitchFamily="2"/>
              </a:defRPr>
            </a:lvl1pPr>
          </a:lstStyle>
          <a:p>
            <a:pPr>
              <a:defRPr sz="1400"/>
            </a:pPr>
            <a:endParaRPr lang="de-DE"/>
          </a:p>
        </p:txBody>
      </p:sp>
      <p:sp>
        <p:nvSpPr>
          <p:cNvPr id="9" name="Slide Number Placeholder 8">
            <a:extLst>
              <a:ext uri="{FF2B5EF4-FFF2-40B4-BE49-F238E27FC236}">
                <a16:creationId xmlns:a16="http://schemas.microsoft.com/office/drawing/2014/main" id="{410D72FA-C2C5-1A48-B48B-9268C38D1279}"/>
              </a:ext>
            </a:extLst>
          </p:cNvPr>
          <p:cNvSpPr txBox="1">
            <a:spLocks noGrp="1"/>
          </p:cNvSpPr>
          <p:nvPr>
            <p:ph type="sldNum" sz="quarter" idx="3"/>
          </p:nvPr>
        </p:nvSpPr>
        <p:spPr>
          <a:xfrm>
            <a:off x="4279900" y="10156825"/>
            <a:ext cx="3279775" cy="534988"/>
          </a:xfrm>
          <a:prstGeom prst="rect">
            <a:avLst/>
          </a:prstGeom>
          <a:noFill/>
          <a:ln>
            <a:noFill/>
          </a:ln>
        </p:spPr>
        <p:txBody>
          <a:bodyPr vert="horz" wrap="none" lIns="90000" tIns="45000" rIns="90000" bIns="45000" anchor="b" anchorCtr="0" compatLnSpc="0">
            <a:noAutofit/>
          </a:bodyPr>
          <a:lstStyle>
            <a:lvl1pPr algn="r" eaLnBrk="1" fontAlgn="auto">
              <a:spcBef>
                <a:spcPts val="0"/>
              </a:spcBef>
              <a:spcAft>
                <a:spcPts val="0"/>
              </a:spcAft>
              <a:defRPr sz="1400">
                <a:latin typeface="+mn-lt"/>
              </a:defRPr>
            </a:lvl1pPr>
          </a:lstStyle>
          <a:p>
            <a:pPr>
              <a:defRPr sz="1400"/>
            </a:pPr>
            <a:fld id="{9FB1D6DA-3238-1449-8913-0825A96EDA73}" type="slidenum">
              <a:rPr/>
              <a:pPr>
                <a:defRPr sz="1400"/>
              </a:pPr>
              <a:t>‹N°›</a:t>
            </a:fld>
            <a:endParaRPr lang="de-DE">
              <a:latin typeface="Arial" pitchFamily="18"/>
              <a:ea typeface="WenQuanYi Zen Hei" pitchFamily="2"/>
              <a:cs typeface="Lohit Hindi" pitchFamily="2"/>
            </a:endParaRPr>
          </a:p>
        </p:txBody>
      </p:sp>
      <p:sp>
        <p:nvSpPr>
          <p:cNvPr id="2" name="Header Placeholder 1">
            <a:extLst>
              <a:ext uri="{FF2B5EF4-FFF2-40B4-BE49-F238E27FC236}">
                <a16:creationId xmlns:a16="http://schemas.microsoft.com/office/drawing/2014/main" id="{F4DED68A-F3B0-C147-92A6-467614A62220}"/>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91F01AE-E82C-E84E-B269-B5D4071604A0}"/>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F17A15-0DEE-4749-8A11-CD3562607842}" type="datetimeFigureOut">
              <a:rPr lang="en-US"/>
              <a:pPr>
                <a:defRPr/>
              </a:pPr>
              <a:t>1/13/21</a:t>
            </a:fld>
            <a:endParaRPr lang="en-US"/>
          </a:p>
        </p:txBody>
      </p:sp>
      <p:sp>
        <p:nvSpPr>
          <p:cNvPr id="4" name="Footer Placeholder 3">
            <a:extLst>
              <a:ext uri="{FF2B5EF4-FFF2-40B4-BE49-F238E27FC236}">
                <a16:creationId xmlns:a16="http://schemas.microsoft.com/office/drawing/2014/main" id="{E54378D7-CE88-1F46-8920-9235F5680E89}"/>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C79ED14-4FAF-AC43-89AC-82A0F537B764}"/>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E9B21A3-6817-1040-BB42-922E9353D8E1}" type="slidenum">
              <a:rPr/>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2D479-D6B5-304A-9323-95B12227A36A}"/>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B362CD9-56ED-D64E-A166-BB461069FA2C}"/>
              </a:ext>
            </a:extLst>
          </p:cNvPr>
          <p:cNvSpPr>
            <a:spLocks noGrp="1"/>
          </p:cNvSpPr>
          <p:nvPr>
            <p:ph type="dt" idx="1"/>
          </p:nvPr>
        </p:nvSpPr>
        <p:spPr>
          <a:xfrm>
            <a:off x="4281488" y="0"/>
            <a:ext cx="3276600" cy="5365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207234-43DA-DE41-943F-957FDB16A9F6}" type="datetimeFigureOut">
              <a:rPr lang="en-US"/>
              <a:pPr>
                <a:defRPr/>
              </a:pPr>
              <a:t>1/13/21</a:t>
            </a:fld>
            <a:endParaRPr lang="en-US"/>
          </a:p>
        </p:txBody>
      </p:sp>
      <p:sp>
        <p:nvSpPr>
          <p:cNvPr id="4" name="Slide Image Placeholder 3">
            <a:extLst>
              <a:ext uri="{FF2B5EF4-FFF2-40B4-BE49-F238E27FC236}">
                <a16:creationId xmlns:a16="http://schemas.microsoft.com/office/drawing/2014/main" id="{480E4F5C-7E3E-CB47-B6F9-73AC76A53E68}"/>
              </a:ext>
            </a:extLst>
          </p:cNvPr>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AB9C13-34EE-E848-8F9C-A5FDE08880C1}"/>
              </a:ext>
            </a:extLst>
          </p:cNvPr>
          <p:cNvSpPr>
            <a:spLocks noGrp="1"/>
          </p:cNvSpPr>
          <p:nvPr>
            <p:ph type="body" sz="quarter" idx="3"/>
          </p:nvPr>
        </p:nvSpPr>
        <p:spPr>
          <a:xfrm>
            <a:off x="755650" y="5145088"/>
            <a:ext cx="6048375" cy="4210050"/>
          </a:xfrm>
          <a:prstGeom prst="rect">
            <a:avLst/>
          </a:prstGeom>
        </p:spPr>
        <p:txBody>
          <a:bodyPr vert="horz" wrap="square" lIns="91440" tIns="45720" rIns="91440" bIns="45720" numCol="1" anchor="t" anchorCtr="0" compatLnSpc="1">
            <a:prstTxWarp prst="textNoShape">
              <a:avLst/>
            </a:prstTxWarp>
          </a:bodyPr>
          <a:lstStyle/>
          <a:p>
            <a:pPr lvl="0"/>
            <a:r>
              <a:rPr lang="en-US" altLang="fr-FR" noProof="0"/>
              <a:t>Edit Master text styles</a:t>
            </a:r>
          </a:p>
          <a:p>
            <a:pPr lvl="1"/>
            <a:r>
              <a:rPr lang="en-US" altLang="fr-FR" noProof="0"/>
              <a:t>Second level</a:t>
            </a:r>
          </a:p>
          <a:p>
            <a:pPr lvl="2"/>
            <a:r>
              <a:rPr lang="en-US" altLang="fr-FR" noProof="0"/>
              <a:t>Third level</a:t>
            </a:r>
          </a:p>
          <a:p>
            <a:pPr lvl="3"/>
            <a:r>
              <a:rPr lang="en-US" altLang="fr-FR" noProof="0"/>
              <a:t>Fourth level</a:t>
            </a:r>
          </a:p>
          <a:p>
            <a:pPr lvl="4"/>
            <a:r>
              <a:rPr lang="en-US" altLang="fr-FR" noProof="0"/>
              <a:t>Fifth level</a:t>
            </a:r>
          </a:p>
        </p:txBody>
      </p:sp>
      <p:sp>
        <p:nvSpPr>
          <p:cNvPr id="26630" name="Slide Image Placeholder 7">
            <a:extLst>
              <a:ext uri="{FF2B5EF4-FFF2-40B4-BE49-F238E27FC236}">
                <a16:creationId xmlns:a16="http://schemas.microsoft.com/office/drawing/2014/main" id="{60BD1489-10D2-7E4A-89C9-C232A161CBD0}"/>
              </a:ext>
            </a:extLst>
          </p:cNvPr>
          <p:cNvSpPr>
            <a:spLocks noGrp="1" noRot="1" noChangeAspect="1" noChangeArrowheads="1"/>
          </p:cNvSpPr>
          <p:nvPr>
            <p:ph type="sldImg" idx="2"/>
          </p:nvPr>
        </p:nvSpPr>
        <p:spPr bwMode="auto">
          <a:xfrm>
            <a:off x="1484313" y="900113"/>
            <a:ext cx="45910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Notes Placeholder 8">
            <a:extLst>
              <a:ext uri="{FF2B5EF4-FFF2-40B4-BE49-F238E27FC236}">
                <a16:creationId xmlns:a16="http://schemas.microsoft.com/office/drawing/2014/main" id="{476B3A8B-C350-7B4A-8D1E-93E48EAF6078}"/>
              </a:ext>
            </a:extLst>
          </p:cNvPr>
          <p:cNvSpPr txBox="1">
            <a:spLocks noGrp="1"/>
          </p:cNvSpPr>
          <p:nvPr>
            <p:ph type="body" sz="quarter" idx="3"/>
          </p:nvPr>
        </p:nvSpPr>
        <p:spPr>
          <a:xfrm>
            <a:off x="720725" y="4679950"/>
            <a:ext cx="6119813" cy="5040313"/>
          </a:xfrm>
          <a:prstGeom prst="rect">
            <a:avLst/>
          </a:prstGeom>
          <a:noFill/>
          <a:ln>
            <a:noFill/>
          </a:ln>
        </p:spPr>
        <p:txBody>
          <a:bodyPr lIns="0" tIns="0" rIns="0" bIns="0"/>
          <a:lstStyle/>
          <a:p>
            <a:pPr lvl="0"/>
            <a:endParaRPr lang="de-DE" noProof="0"/>
          </a:p>
        </p:txBody>
      </p:sp>
      <p:sp>
        <p:nvSpPr>
          <p:cNvPr id="10" name="Header Placeholder 9">
            <a:extLst>
              <a:ext uri="{FF2B5EF4-FFF2-40B4-BE49-F238E27FC236}">
                <a16:creationId xmlns:a16="http://schemas.microsoft.com/office/drawing/2014/main" id="{EEAA9AB7-8734-144C-8817-E9DF3137C404}"/>
              </a:ext>
            </a:extLst>
          </p:cNvPr>
          <p:cNvSpPr txBox="1">
            <a:spLocks noGrp="1"/>
          </p:cNvSpPr>
          <p:nvPr>
            <p:ph type="hdr" sz="quarter"/>
          </p:nvPr>
        </p:nvSpPr>
        <p:spPr>
          <a:xfrm>
            <a:off x="0" y="0"/>
            <a:ext cx="3279775" cy="534988"/>
          </a:xfrm>
          <a:prstGeom prst="rect">
            <a:avLst/>
          </a:prstGeom>
          <a:noFill/>
          <a:ln>
            <a:noFill/>
          </a:ln>
        </p:spPr>
        <p:txBody>
          <a:bodyPr lIns="0" tIns="0" rIns="0" bIns="0" anchorCtr="0">
            <a:noAutofit/>
          </a:bodyPr>
          <a:lstStyle>
            <a:lvl1pPr lvl="0"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endParaRPr/>
          </a:p>
        </p:txBody>
      </p:sp>
      <p:sp>
        <p:nvSpPr>
          <p:cNvPr id="11" name="Date Placeholder 10">
            <a:extLst>
              <a:ext uri="{FF2B5EF4-FFF2-40B4-BE49-F238E27FC236}">
                <a16:creationId xmlns:a16="http://schemas.microsoft.com/office/drawing/2014/main" id="{06B5BFA0-8E3E-F24F-8A70-A6436C8143A0}"/>
              </a:ext>
            </a:extLst>
          </p:cNvPr>
          <p:cNvSpPr txBox="1">
            <a:spLocks noGrp="1"/>
          </p:cNvSpPr>
          <p:nvPr>
            <p:ph type="dt" idx="1"/>
          </p:nvPr>
        </p:nvSpPr>
        <p:spPr>
          <a:xfrm>
            <a:off x="4279900" y="0"/>
            <a:ext cx="3279775" cy="534988"/>
          </a:xfrm>
          <a:prstGeom prst="rect">
            <a:avLst/>
          </a:prstGeom>
          <a:noFill/>
          <a:ln>
            <a:noFill/>
          </a:ln>
        </p:spPr>
        <p:txBody>
          <a:bodyPr lIns="0" tIns="0" rIns="0" bIns="0" anchorCtr="0">
            <a:noAutofit/>
          </a:bodyPr>
          <a:lstStyle>
            <a:lvl1pPr lvl="0" algn="r"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endParaRPr/>
          </a:p>
        </p:txBody>
      </p:sp>
      <p:sp>
        <p:nvSpPr>
          <p:cNvPr id="12" name="Footer Placeholder 11">
            <a:extLst>
              <a:ext uri="{FF2B5EF4-FFF2-40B4-BE49-F238E27FC236}">
                <a16:creationId xmlns:a16="http://schemas.microsoft.com/office/drawing/2014/main" id="{255B9DB2-1DD1-0D42-8639-8BA48AC2B8D7}"/>
              </a:ext>
            </a:extLst>
          </p:cNvPr>
          <p:cNvSpPr txBox="1">
            <a:spLocks noGrp="1"/>
          </p:cNvSpPr>
          <p:nvPr>
            <p:ph type="ftr" sz="quarter" idx="4"/>
          </p:nvPr>
        </p:nvSpPr>
        <p:spPr>
          <a:xfrm>
            <a:off x="0" y="10156825"/>
            <a:ext cx="3279775" cy="534988"/>
          </a:xfrm>
          <a:prstGeom prst="rect">
            <a:avLst/>
          </a:prstGeom>
          <a:noFill/>
          <a:ln>
            <a:noFill/>
          </a:ln>
        </p:spPr>
        <p:txBody>
          <a:bodyPr lIns="0" tIns="0" rIns="0" bIns="0" anchor="b" anchorCtr="0">
            <a:noAutofit/>
          </a:bodyPr>
          <a:lstStyle>
            <a:lvl1pPr lvl="0"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endParaRPr/>
          </a:p>
        </p:txBody>
      </p:sp>
      <p:sp>
        <p:nvSpPr>
          <p:cNvPr id="13" name="Slide Number Placeholder 12">
            <a:extLst>
              <a:ext uri="{FF2B5EF4-FFF2-40B4-BE49-F238E27FC236}">
                <a16:creationId xmlns:a16="http://schemas.microsoft.com/office/drawing/2014/main" id="{45815C53-B7D0-0A45-8D65-BE66DF977E11}"/>
              </a:ext>
            </a:extLst>
          </p:cNvPr>
          <p:cNvSpPr txBox="1">
            <a:spLocks noGrp="1"/>
          </p:cNvSpPr>
          <p:nvPr>
            <p:ph type="sldNum" sz="quarter" idx="5"/>
          </p:nvPr>
        </p:nvSpPr>
        <p:spPr>
          <a:xfrm>
            <a:off x="4279900" y="10156825"/>
            <a:ext cx="3279775" cy="534988"/>
          </a:xfrm>
          <a:prstGeom prst="rect">
            <a:avLst/>
          </a:prstGeom>
          <a:noFill/>
          <a:ln>
            <a:noFill/>
          </a:ln>
        </p:spPr>
        <p:txBody>
          <a:bodyPr lIns="0" tIns="0" rIns="0" bIns="0" anchor="b" anchorCtr="0">
            <a:noAutofit/>
          </a:bodyPr>
          <a:lstStyle>
            <a:lvl1pPr lvl="0" algn="r"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fld id="{A24F7233-987C-8748-8D21-3D18C26B948C}" type="slidenum">
              <a:rPr/>
              <a:pPr>
                <a:defRPr/>
              </a:pPr>
              <a:t>‹N°›</a:t>
            </a:fld>
            <a:endParaRPr/>
          </a:p>
        </p:txBody>
      </p:sp>
      <p:sp>
        <p:nvSpPr>
          <p:cNvPr id="6" name="Footer Placeholder 5">
            <a:extLst>
              <a:ext uri="{FF2B5EF4-FFF2-40B4-BE49-F238E27FC236}">
                <a16:creationId xmlns:a16="http://schemas.microsoft.com/office/drawing/2014/main" id="{184CE850-2336-A84C-AD34-E3418F793E5A}"/>
              </a:ext>
            </a:extLst>
          </p:cNvPr>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42F1A21-B038-0B4A-A15D-7329C860BA77}"/>
              </a:ext>
            </a:extLst>
          </p:cNvPr>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583C981-41F5-664C-BE65-0DA2F8C8D4AE}" type="slidenum">
              <a:rPr/>
              <a:pPr>
                <a:defRPr/>
              </a:pPr>
              <a:t>‹N°›</a:t>
            </a:fld>
            <a:endParaRPr lang="en-US"/>
          </a:p>
        </p:txBody>
      </p:sp>
    </p:spTree>
  </p:cSld>
  <p:clrMap bg1="lt1" tx1="dk1" bg2="lt2" tx2="dk2" accent1="accent1" accent2="accent2" accent3="accent3" accent4="accent4" accent5="accent5" accent6="accent6" hlink="hlink" folHlink="folHlink"/>
  <p:notesStyle>
    <a:lvl1pPr marL="215900" algn="l" rtl="0" eaLnBrk="0" fontAlgn="base" hangingPunct="0">
      <a:spcBef>
        <a:spcPct val="30000"/>
      </a:spcBef>
      <a:spcAft>
        <a:spcPct val="0"/>
      </a:spcAft>
      <a:defRPr lang="de-DE" sz="2000" kern="1200">
        <a:solidFill>
          <a:schemeClr val="tx1"/>
        </a:solidFill>
        <a:latin typeface="Arial" pitchFamily="18"/>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a:extLst>
              <a:ext uri="{FF2B5EF4-FFF2-40B4-BE49-F238E27FC236}">
                <a16:creationId xmlns:a16="http://schemas.microsoft.com/office/drawing/2014/main" id="{3DF3600F-9DF2-934E-91DF-4DFFAFBA0416}"/>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2A6B732-B273-6B48-B951-8B3711653A63}"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29698" name="Slide Number Placeholder 12">
            <a:extLst>
              <a:ext uri="{FF2B5EF4-FFF2-40B4-BE49-F238E27FC236}">
                <a16:creationId xmlns:a16="http://schemas.microsoft.com/office/drawing/2014/main" id="{85B70BC5-8027-654E-9CCC-E6EB0E9F0780}"/>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53226D3D-48B3-F744-B0A1-36EB5D812354}"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9699" name="Slide Number Placeholder 6">
            <a:extLst>
              <a:ext uri="{FF2B5EF4-FFF2-40B4-BE49-F238E27FC236}">
                <a16:creationId xmlns:a16="http://schemas.microsoft.com/office/drawing/2014/main" id="{8866CCC4-B635-604C-81EA-7DC9F598EF59}"/>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6E19CCB-D0E9-5B41-95EF-7C0ACE4E4F86}"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9700" name="Slide Image Placeholder 1">
            <a:extLst>
              <a:ext uri="{FF2B5EF4-FFF2-40B4-BE49-F238E27FC236}">
                <a16:creationId xmlns:a16="http://schemas.microsoft.com/office/drawing/2014/main" id="{1C10A12F-E05C-9D42-8537-FE4D9AB42831}"/>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 name="Notes Placeholder 2">
            <a:extLst>
              <a:ext uri="{FF2B5EF4-FFF2-40B4-BE49-F238E27FC236}">
                <a16:creationId xmlns:a16="http://schemas.microsoft.com/office/drawing/2014/main" id="{48A20C3E-C808-AE4A-8F65-2BD6B011976D}"/>
              </a:ext>
            </a:extLst>
          </p:cNvPr>
          <p:cNvSpPr txBox="1">
            <a:spLocks noGrp="1"/>
          </p:cNvSpPr>
          <p:nvPr>
            <p:ph type="body" sz="quarter" idx="1"/>
          </p:nvPr>
        </p:nvSpPr>
        <p:spPr>
          <a:xfrm>
            <a:off x="755650" y="5078413"/>
            <a:ext cx="6048375" cy="4811712"/>
          </a:xfrm>
          <a:ln/>
        </p:spPr>
        <p:txBody>
          <a:bodyPr lIns="0" tIns="0" rIns="0" bIns="0" rtlCol="0">
            <a:spAutoFit/>
          </a:bodyPr>
          <a:lstStyle/>
          <a:p>
            <a:pPr marL="216000" indent="-216000" eaLnBrk="1" fontAlgn="auto">
              <a:spcBef>
                <a:spcPts val="0"/>
              </a:spcBef>
              <a:spcAft>
                <a:spcPts val="0"/>
              </a:spcAft>
              <a:defRPr/>
            </a:pPr>
            <a:endParaRPr sz="2810">
              <a:solidFill>
                <a:sysClr val="windowText" lastClr="000000"/>
              </a:solidFill>
              <a:ea typeface="MS Gothic" pitchFamily="2"/>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2">
            <a:extLst>
              <a:ext uri="{FF2B5EF4-FFF2-40B4-BE49-F238E27FC236}">
                <a16:creationId xmlns:a16="http://schemas.microsoft.com/office/drawing/2014/main" id="{6FFFD157-1D09-6D43-8A24-BCA9FF27BDC4}"/>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B0C60F1-B498-A643-92FA-BF039BE9D4E8}"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46082" name="Slide Number Placeholder 12">
            <a:extLst>
              <a:ext uri="{FF2B5EF4-FFF2-40B4-BE49-F238E27FC236}">
                <a16:creationId xmlns:a16="http://schemas.microsoft.com/office/drawing/2014/main" id="{E71D843A-A6BD-DB42-933D-5BCD0B41D455}"/>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E2955BF2-F3CC-3949-B527-DEBE396A8650}"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10</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6083" name="Slide Number Placeholder 6">
            <a:extLst>
              <a:ext uri="{FF2B5EF4-FFF2-40B4-BE49-F238E27FC236}">
                <a16:creationId xmlns:a16="http://schemas.microsoft.com/office/drawing/2014/main" id="{369D0B94-4230-B24B-8474-B795C16B1623}"/>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6332E135-3A64-1D49-8349-34B06EB7DF1A}"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10</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6084" name="Slide Image Placeholder 1">
            <a:extLst>
              <a:ext uri="{FF2B5EF4-FFF2-40B4-BE49-F238E27FC236}">
                <a16:creationId xmlns:a16="http://schemas.microsoft.com/office/drawing/2014/main" id="{5C82AD8C-814B-D749-AD94-5483976F59A7}"/>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46085" name="Notes Placeholder 2">
            <a:extLst>
              <a:ext uri="{FF2B5EF4-FFF2-40B4-BE49-F238E27FC236}">
                <a16:creationId xmlns:a16="http://schemas.microsoft.com/office/drawing/2014/main" id="{4E083E33-4079-224C-8EB3-4F08C3A5FBF6}"/>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2">
            <a:extLst>
              <a:ext uri="{FF2B5EF4-FFF2-40B4-BE49-F238E27FC236}">
                <a16:creationId xmlns:a16="http://schemas.microsoft.com/office/drawing/2014/main" id="{E120F8E4-BD5D-B842-B460-57C3D45CE4ED}"/>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9C83F5E-FBFB-D24A-9F18-C00046D7583A}"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48130" name="Slide Number Placeholder 12">
            <a:extLst>
              <a:ext uri="{FF2B5EF4-FFF2-40B4-BE49-F238E27FC236}">
                <a16:creationId xmlns:a16="http://schemas.microsoft.com/office/drawing/2014/main" id="{13C91F81-F27A-F844-9A14-506682A704FC}"/>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6BB4DE42-E227-544C-94C7-E88578ACF40C}"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11</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8131" name="Slide Number Placeholder 6">
            <a:extLst>
              <a:ext uri="{FF2B5EF4-FFF2-40B4-BE49-F238E27FC236}">
                <a16:creationId xmlns:a16="http://schemas.microsoft.com/office/drawing/2014/main" id="{4424B6AD-3C37-884B-874C-9559844B6CF5}"/>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24BF17F6-B170-8D4C-9AE7-99A54F7C806F}"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11</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8132" name="Slide Image Placeholder 1">
            <a:extLst>
              <a:ext uri="{FF2B5EF4-FFF2-40B4-BE49-F238E27FC236}">
                <a16:creationId xmlns:a16="http://schemas.microsoft.com/office/drawing/2014/main" id="{F184B1A6-81AA-EE4E-AF41-0F18A218F508}"/>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48133" name="Notes Placeholder 2">
            <a:extLst>
              <a:ext uri="{FF2B5EF4-FFF2-40B4-BE49-F238E27FC236}">
                <a16:creationId xmlns:a16="http://schemas.microsoft.com/office/drawing/2014/main" id="{AE79CADA-6259-D640-A83B-9A6C3B7A8AC2}"/>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2">
            <a:extLst>
              <a:ext uri="{FF2B5EF4-FFF2-40B4-BE49-F238E27FC236}">
                <a16:creationId xmlns:a16="http://schemas.microsoft.com/office/drawing/2014/main" id="{63C25500-0355-8647-8BB5-6E7D37290298}"/>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D0784C-4F52-2341-9977-36FAB5FF3097}"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50178" name="Slide Number Placeholder 12">
            <a:extLst>
              <a:ext uri="{FF2B5EF4-FFF2-40B4-BE49-F238E27FC236}">
                <a16:creationId xmlns:a16="http://schemas.microsoft.com/office/drawing/2014/main" id="{85BAEF37-99CA-0846-8E22-4D6F8E9C0D4F}"/>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2388604E-BF50-2A49-8E39-B1A769D7C99D}"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12</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0179" name="Slide Number Placeholder 6">
            <a:extLst>
              <a:ext uri="{FF2B5EF4-FFF2-40B4-BE49-F238E27FC236}">
                <a16:creationId xmlns:a16="http://schemas.microsoft.com/office/drawing/2014/main" id="{B5570050-E013-6E4D-965B-408973EFC58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8DD1595-CA8F-0448-9526-5211DE6B7677}"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12</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0180" name="Slide Image Placeholder 1">
            <a:extLst>
              <a:ext uri="{FF2B5EF4-FFF2-40B4-BE49-F238E27FC236}">
                <a16:creationId xmlns:a16="http://schemas.microsoft.com/office/drawing/2014/main" id="{36E4B22A-85CF-314D-8AA7-3473C67266D2}"/>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50181" name="Notes Placeholder 2">
            <a:extLst>
              <a:ext uri="{FF2B5EF4-FFF2-40B4-BE49-F238E27FC236}">
                <a16:creationId xmlns:a16="http://schemas.microsoft.com/office/drawing/2014/main" id="{7A8B28F4-C1BE-5740-BE8A-A951504E35BF}"/>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2">
            <a:extLst>
              <a:ext uri="{FF2B5EF4-FFF2-40B4-BE49-F238E27FC236}">
                <a16:creationId xmlns:a16="http://schemas.microsoft.com/office/drawing/2014/main" id="{647ABDD8-E5F5-7A41-9995-90BE4EB6EB4F}"/>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3733C1A-02C1-AA4F-8492-4EB935A224FF}"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52226" name="Slide Number Placeholder 12">
            <a:extLst>
              <a:ext uri="{FF2B5EF4-FFF2-40B4-BE49-F238E27FC236}">
                <a16:creationId xmlns:a16="http://schemas.microsoft.com/office/drawing/2014/main" id="{6E5F076E-2D94-0F45-A37D-BE6778DB5A9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29B89ADA-1FA7-C441-8E3F-C2EB9EA6E7ED}"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13</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2227" name="Slide Number Placeholder 6">
            <a:extLst>
              <a:ext uri="{FF2B5EF4-FFF2-40B4-BE49-F238E27FC236}">
                <a16:creationId xmlns:a16="http://schemas.microsoft.com/office/drawing/2014/main" id="{2BDBA1B6-F2B3-BD4A-8D2A-AEBB0E5DD896}"/>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E89CC955-2420-E645-BCA9-EEF96B548F1E}"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13</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2228" name="Slide Image Placeholder 1">
            <a:extLst>
              <a:ext uri="{FF2B5EF4-FFF2-40B4-BE49-F238E27FC236}">
                <a16:creationId xmlns:a16="http://schemas.microsoft.com/office/drawing/2014/main" id="{E3583E0D-DB52-1C48-9018-02E30D1EAA09}"/>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52229" name="Notes Placeholder 2">
            <a:extLst>
              <a:ext uri="{FF2B5EF4-FFF2-40B4-BE49-F238E27FC236}">
                <a16:creationId xmlns:a16="http://schemas.microsoft.com/office/drawing/2014/main" id="{68117040-FE75-6C47-B1B7-FF41B620896F}"/>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2">
            <a:extLst>
              <a:ext uri="{FF2B5EF4-FFF2-40B4-BE49-F238E27FC236}">
                <a16:creationId xmlns:a16="http://schemas.microsoft.com/office/drawing/2014/main" id="{F0D11362-AC36-E34D-92B6-8A32BAA55CAD}"/>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57FAB50-9374-BD4A-90AE-8AF76929D4CB}"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54274" name="Slide Number Placeholder 12">
            <a:extLst>
              <a:ext uri="{FF2B5EF4-FFF2-40B4-BE49-F238E27FC236}">
                <a16:creationId xmlns:a16="http://schemas.microsoft.com/office/drawing/2014/main" id="{C7B31804-3DF8-8E4B-AFC8-91621E63C011}"/>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F46EFBE9-1CC0-704D-9F0D-478074AA8B79}"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14</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4275" name="Slide Number Placeholder 6">
            <a:extLst>
              <a:ext uri="{FF2B5EF4-FFF2-40B4-BE49-F238E27FC236}">
                <a16:creationId xmlns:a16="http://schemas.microsoft.com/office/drawing/2014/main" id="{2C3AA26B-3625-2249-9110-656F4D00AC39}"/>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18B8F4D9-34A2-3547-8018-B9821CDCEEB1}"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14</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4276" name="Slide Image Placeholder 1">
            <a:extLst>
              <a:ext uri="{FF2B5EF4-FFF2-40B4-BE49-F238E27FC236}">
                <a16:creationId xmlns:a16="http://schemas.microsoft.com/office/drawing/2014/main" id="{61509D12-0953-FC49-A0B3-3FDF483D685E}"/>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54277" name="Notes Placeholder 2">
            <a:extLst>
              <a:ext uri="{FF2B5EF4-FFF2-40B4-BE49-F238E27FC236}">
                <a16:creationId xmlns:a16="http://schemas.microsoft.com/office/drawing/2014/main" id="{0FFEB4BD-21D3-AB4E-A143-340EB4D8600E}"/>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2">
            <a:extLst>
              <a:ext uri="{FF2B5EF4-FFF2-40B4-BE49-F238E27FC236}">
                <a16:creationId xmlns:a16="http://schemas.microsoft.com/office/drawing/2014/main" id="{B8E512FD-B983-5449-8941-991193793E58}"/>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01DCBCF-6A33-EE47-8B9B-2B0489CCBF66}"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56322" name="Slide Number Placeholder 12">
            <a:extLst>
              <a:ext uri="{FF2B5EF4-FFF2-40B4-BE49-F238E27FC236}">
                <a16:creationId xmlns:a16="http://schemas.microsoft.com/office/drawing/2014/main" id="{3D588F32-49FC-3744-A8BA-C3D9CCA1D34C}"/>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CC4A5271-8C9A-FC44-8654-5908027BF132}"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15</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6323" name="Slide Number Placeholder 6">
            <a:extLst>
              <a:ext uri="{FF2B5EF4-FFF2-40B4-BE49-F238E27FC236}">
                <a16:creationId xmlns:a16="http://schemas.microsoft.com/office/drawing/2014/main" id="{5CF510C2-35CC-8A4A-A0A6-6C1999C668E0}"/>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90C796A-DF30-2B4A-9172-DEB28318C0C2}"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15</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6324" name="Slide Image Placeholder 1">
            <a:extLst>
              <a:ext uri="{FF2B5EF4-FFF2-40B4-BE49-F238E27FC236}">
                <a16:creationId xmlns:a16="http://schemas.microsoft.com/office/drawing/2014/main" id="{0C18BB92-BA7E-B54E-AD6F-32D9BB9692B7}"/>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56325" name="Notes Placeholder 2">
            <a:extLst>
              <a:ext uri="{FF2B5EF4-FFF2-40B4-BE49-F238E27FC236}">
                <a16:creationId xmlns:a16="http://schemas.microsoft.com/office/drawing/2014/main" id="{5557158B-85F6-1940-986C-8FD9F2EF79EC}"/>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2">
            <a:extLst>
              <a:ext uri="{FF2B5EF4-FFF2-40B4-BE49-F238E27FC236}">
                <a16:creationId xmlns:a16="http://schemas.microsoft.com/office/drawing/2014/main" id="{6C402FE3-6746-564C-844D-3C62283FFDAC}"/>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873BBFC-5A60-8841-B59E-1007DFEF9AF6}"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58370" name="Slide Number Placeholder 12">
            <a:extLst>
              <a:ext uri="{FF2B5EF4-FFF2-40B4-BE49-F238E27FC236}">
                <a16:creationId xmlns:a16="http://schemas.microsoft.com/office/drawing/2014/main" id="{81943D19-DAA8-DC43-AB40-22B139FCC5E2}"/>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1FC1410C-A1BD-1C4C-B9DC-5808F39F2574}"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16</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8371" name="Slide Number Placeholder 6">
            <a:extLst>
              <a:ext uri="{FF2B5EF4-FFF2-40B4-BE49-F238E27FC236}">
                <a16:creationId xmlns:a16="http://schemas.microsoft.com/office/drawing/2014/main" id="{0AAA2DDB-546E-9C49-818A-5C22DC425978}"/>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2967EBF3-3825-E941-9689-B1710D51EF1E}"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16</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58372" name="Slide Image Placeholder 1">
            <a:extLst>
              <a:ext uri="{FF2B5EF4-FFF2-40B4-BE49-F238E27FC236}">
                <a16:creationId xmlns:a16="http://schemas.microsoft.com/office/drawing/2014/main" id="{9D64AF23-50CF-CE43-BE4A-1B047422C01E}"/>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58373" name="Notes Placeholder 2">
            <a:extLst>
              <a:ext uri="{FF2B5EF4-FFF2-40B4-BE49-F238E27FC236}">
                <a16:creationId xmlns:a16="http://schemas.microsoft.com/office/drawing/2014/main" id="{1C22FCCD-B788-B746-AC2F-2F11D1EB7722}"/>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2">
            <a:extLst>
              <a:ext uri="{FF2B5EF4-FFF2-40B4-BE49-F238E27FC236}">
                <a16:creationId xmlns:a16="http://schemas.microsoft.com/office/drawing/2014/main" id="{27E41A34-A946-1842-AF17-758DF560D866}"/>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0C2373-8BDE-1845-A189-AD7F7249BA16}"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60418" name="Slide Number Placeholder 12">
            <a:extLst>
              <a:ext uri="{FF2B5EF4-FFF2-40B4-BE49-F238E27FC236}">
                <a16:creationId xmlns:a16="http://schemas.microsoft.com/office/drawing/2014/main" id="{B2923622-1744-F840-9A80-B335AE94AA02}"/>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395C720-2313-9B4A-B628-2C843AB8DFE4}"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17</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0419" name="Slide Number Placeholder 6">
            <a:extLst>
              <a:ext uri="{FF2B5EF4-FFF2-40B4-BE49-F238E27FC236}">
                <a16:creationId xmlns:a16="http://schemas.microsoft.com/office/drawing/2014/main" id="{643B57F2-B391-3F46-9DD1-20BDFAFD09E0}"/>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A266FA28-020C-534B-B204-926B9A427FC6}"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17</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0420" name="Slide Image Placeholder 1">
            <a:extLst>
              <a:ext uri="{FF2B5EF4-FFF2-40B4-BE49-F238E27FC236}">
                <a16:creationId xmlns:a16="http://schemas.microsoft.com/office/drawing/2014/main" id="{4660ACFD-C475-A149-A57F-47DDD7A62A67}"/>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60421" name="Notes Placeholder 2">
            <a:extLst>
              <a:ext uri="{FF2B5EF4-FFF2-40B4-BE49-F238E27FC236}">
                <a16:creationId xmlns:a16="http://schemas.microsoft.com/office/drawing/2014/main" id="{6820C8D8-DE26-E047-AD1A-AC042FEE7BF6}"/>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2">
            <a:extLst>
              <a:ext uri="{FF2B5EF4-FFF2-40B4-BE49-F238E27FC236}">
                <a16:creationId xmlns:a16="http://schemas.microsoft.com/office/drawing/2014/main" id="{88F88E51-05BF-4549-9F12-9F65701290F9}"/>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EE611B-03CF-6549-A6F9-1B918511E7F6}"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62466" name="Slide Number Placeholder 12">
            <a:extLst>
              <a:ext uri="{FF2B5EF4-FFF2-40B4-BE49-F238E27FC236}">
                <a16:creationId xmlns:a16="http://schemas.microsoft.com/office/drawing/2014/main" id="{4EB5A13A-94A6-E645-A2D0-34580FA2084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7053A96-C2A8-534A-B35B-5499A1401103}"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18</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2467" name="Slide Number Placeholder 6">
            <a:extLst>
              <a:ext uri="{FF2B5EF4-FFF2-40B4-BE49-F238E27FC236}">
                <a16:creationId xmlns:a16="http://schemas.microsoft.com/office/drawing/2014/main" id="{CE9B822F-8BD0-0944-AD13-277286731B39}"/>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E6023DD4-83CC-CE42-9141-6A60281A9495}"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18</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2468" name="Slide Image Placeholder 1">
            <a:extLst>
              <a:ext uri="{FF2B5EF4-FFF2-40B4-BE49-F238E27FC236}">
                <a16:creationId xmlns:a16="http://schemas.microsoft.com/office/drawing/2014/main" id="{242634C1-3B99-5543-BF20-28E5AB46653E}"/>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62469" name="Notes Placeholder 2">
            <a:extLst>
              <a:ext uri="{FF2B5EF4-FFF2-40B4-BE49-F238E27FC236}">
                <a16:creationId xmlns:a16="http://schemas.microsoft.com/office/drawing/2014/main" id="{35C4F70C-1DDC-8B40-B30C-103B6E00E946}"/>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ate Placeholder 2">
            <a:extLst>
              <a:ext uri="{FF2B5EF4-FFF2-40B4-BE49-F238E27FC236}">
                <a16:creationId xmlns:a16="http://schemas.microsoft.com/office/drawing/2014/main" id="{6B68F4DB-4092-E140-B86C-44CCDA280BB2}"/>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6461EF6-B5C6-7E45-9383-B0A0FC04935F}"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64514" name="Slide Number Placeholder 12">
            <a:extLst>
              <a:ext uri="{FF2B5EF4-FFF2-40B4-BE49-F238E27FC236}">
                <a16:creationId xmlns:a16="http://schemas.microsoft.com/office/drawing/2014/main" id="{151B7943-33EC-704F-8654-18C9E5CB6FE9}"/>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886A9916-42DA-024C-A2E6-341579051D4C}"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19</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4515" name="Slide Number Placeholder 6">
            <a:extLst>
              <a:ext uri="{FF2B5EF4-FFF2-40B4-BE49-F238E27FC236}">
                <a16:creationId xmlns:a16="http://schemas.microsoft.com/office/drawing/2014/main" id="{DED8A751-E9DD-7845-BDB4-EC608917D2BF}"/>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812103E4-13A6-BD45-A3FF-23BDF60E9CAA}"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19</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4516" name="Slide Image Placeholder 1">
            <a:extLst>
              <a:ext uri="{FF2B5EF4-FFF2-40B4-BE49-F238E27FC236}">
                <a16:creationId xmlns:a16="http://schemas.microsoft.com/office/drawing/2014/main" id="{A36C8E51-B422-4446-A23E-E72558AED797}"/>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64517" name="Notes Placeholder 2">
            <a:extLst>
              <a:ext uri="{FF2B5EF4-FFF2-40B4-BE49-F238E27FC236}">
                <a16:creationId xmlns:a16="http://schemas.microsoft.com/office/drawing/2014/main" id="{56A5C72C-CC54-DC4D-8D43-AABF76854172}"/>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2">
            <a:extLst>
              <a:ext uri="{FF2B5EF4-FFF2-40B4-BE49-F238E27FC236}">
                <a16:creationId xmlns:a16="http://schemas.microsoft.com/office/drawing/2014/main" id="{66F7B957-709E-094A-B9BB-8F0CED4EDF0A}"/>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F2A05B2-5084-D44F-9925-0C34D861ECC1}"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1746" name="Slide Number Placeholder 12">
            <a:extLst>
              <a:ext uri="{FF2B5EF4-FFF2-40B4-BE49-F238E27FC236}">
                <a16:creationId xmlns:a16="http://schemas.microsoft.com/office/drawing/2014/main" id="{6E2FFD49-5CFF-644F-B010-C76895CDD767}"/>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51B1653B-BFD8-BC44-AC3E-1FE7377C6B0E}"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1747" name="Slide Number Placeholder 6">
            <a:extLst>
              <a:ext uri="{FF2B5EF4-FFF2-40B4-BE49-F238E27FC236}">
                <a16:creationId xmlns:a16="http://schemas.microsoft.com/office/drawing/2014/main" id="{FB83750D-93C3-FE4F-B92C-CBA54FBFFD33}"/>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3F56C0A3-E67D-B345-9D11-1C8BACC21F38}"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1748" name="Slide Image Placeholder 1">
            <a:extLst>
              <a:ext uri="{FF2B5EF4-FFF2-40B4-BE49-F238E27FC236}">
                <a16:creationId xmlns:a16="http://schemas.microsoft.com/office/drawing/2014/main" id="{BFA51D1C-8DF9-944E-8ED2-42BE47666001}"/>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1749" name="Notes Placeholder 2">
            <a:extLst>
              <a:ext uri="{FF2B5EF4-FFF2-40B4-BE49-F238E27FC236}">
                <a16:creationId xmlns:a16="http://schemas.microsoft.com/office/drawing/2014/main" id="{69065D94-836C-9842-A049-6E8AE53BDE48}"/>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2">
            <a:extLst>
              <a:ext uri="{FF2B5EF4-FFF2-40B4-BE49-F238E27FC236}">
                <a16:creationId xmlns:a16="http://schemas.microsoft.com/office/drawing/2014/main" id="{E547CC52-D95D-2647-B072-3DAD622784AA}"/>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4BE7C80-811F-B74D-B08A-A363EECF835E}"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66562" name="Slide Number Placeholder 12">
            <a:extLst>
              <a:ext uri="{FF2B5EF4-FFF2-40B4-BE49-F238E27FC236}">
                <a16:creationId xmlns:a16="http://schemas.microsoft.com/office/drawing/2014/main" id="{EAE3134F-9E97-1849-9FF7-7F7A49F216A1}"/>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A175495B-B75C-6C4A-AEDB-A1814DF81382}"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20</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6563" name="Slide Number Placeholder 6">
            <a:extLst>
              <a:ext uri="{FF2B5EF4-FFF2-40B4-BE49-F238E27FC236}">
                <a16:creationId xmlns:a16="http://schemas.microsoft.com/office/drawing/2014/main" id="{D89382EC-B521-3744-B801-96B0C537BBAF}"/>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10C5629C-1DF0-5C4F-ADC9-62B18F3B1819}"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20</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6564" name="Slide Image Placeholder 1">
            <a:extLst>
              <a:ext uri="{FF2B5EF4-FFF2-40B4-BE49-F238E27FC236}">
                <a16:creationId xmlns:a16="http://schemas.microsoft.com/office/drawing/2014/main" id="{DBD047D9-0287-CD44-A8CA-82E201E8C152}"/>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66565" name="Notes Placeholder 2">
            <a:extLst>
              <a:ext uri="{FF2B5EF4-FFF2-40B4-BE49-F238E27FC236}">
                <a16:creationId xmlns:a16="http://schemas.microsoft.com/office/drawing/2014/main" id="{9C833291-0EDE-174C-8564-8C6AC695E7E9}"/>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2">
            <a:extLst>
              <a:ext uri="{FF2B5EF4-FFF2-40B4-BE49-F238E27FC236}">
                <a16:creationId xmlns:a16="http://schemas.microsoft.com/office/drawing/2014/main" id="{24F89DFE-E8C0-1440-AB14-5F1C4B96C34A}"/>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CB90B9C-AAE0-2941-8465-B102010E60AF}"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68610" name="Slide Number Placeholder 12">
            <a:extLst>
              <a:ext uri="{FF2B5EF4-FFF2-40B4-BE49-F238E27FC236}">
                <a16:creationId xmlns:a16="http://schemas.microsoft.com/office/drawing/2014/main" id="{40482A79-6015-254C-9485-415785BD67D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13D655FC-DE1F-854E-B79F-E539F8B9C199}"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21</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8611" name="Slide Number Placeholder 6">
            <a:extLst>
              <a:ext uri="{FF2B5EF4-FFF2-40B4-BE49-F238E27FC236}">
                <a16:creationId xmlns:a16="http://schemas.microsoft.com/office/drawing/2014/main" id="{8AE6EC7E-5C5D-474D-936F-21F2078F180F}"/>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F194B5EA-40F6-6B41-8D3B-78D0AEFC9074}"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21</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68612" name="Slide Image Placeholder 1">
            <a:extLst>
              <a:ext uri="{FF2B5EF4-FFF2-40B4-BE49-F238E27FC236}">
                <a16:creationId xmlns:a16="http://schemas.microsoft.com/office/drawing/2014/main" id="{64AC758A-87B4-7C49-8B5F-8146D0952A7A}"/>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68613" name="Notes Placeholder 2">
            <a:extLst>
              <a:ext uri="{FF2B5EF4-FFF2-40B4-BE49-F238E27FC236}">
                <a16:creationId xmlns:a16="http://schemas.microsoft.com/office/drawing/2014/main" id="{83860FE1-8666-8445-89C1-555C1BE914DA}"/>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ate Placeholder 2">
            <a:extLst>
              <a:ext uri="{FF2B5EF4-FFF2-40B4-BE49-F238E27FC236}">
                <a16:creationId xmlns:a16="http://schemas.microsoft.com/office/drawing/2014/main" id="{760CB1B1-C552-0F40-B85A-CF2C0D331B21}"/>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7C14488-C575-9946-9D7D-6D311B99E36A}"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70658" name="Slide Number Placeholder 12">
            <a:extLst>
              <a:ext uri="{FF2B5EF4-FFF2-40B4-BE49-F238E27FC236}">
                <a16:creationId xmlns:a16="http://schemas.microsoft.com/office/drawing/2014/main" id="{A85DE2F6-05F2-714E-95D9-00FBF1E2D01A}"/>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5FDD8DA-9AE6-FB46-9BEC-1F4032899CD2}"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22</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70659" name="Slide Number Placeholder 6">
            <a:extLst>
              <a:ext uri="{FF2B5EF4-FFF2-40B4-BE49-F238E27FC236}">
                <a16:creationId xmlns:a16="http://schemas.microsoft.com/office/drawing/2014/main" id="{4D87CD14-84C1-8842-9E4E-4A4180BD3692}"/>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3633B382-1510-444A-AD15-44D2C807FB46}"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22</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70660" name="Slide Image Placeholder 1">
            <a:extLst>
              <a:ext uri="{FF2B5EF4-FFF2-40B4-BE49-F238E27FC236}">
                <a16:creationId xmlns:a16="http://schemas.microsoft.com/office/drawing/2014/main" id="{044B01DC-444C-0F48-92DF-1584D95CD8CF}"/>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70661" name="Notes Placeholder 2">
            <a:extLst>
              <a:ext uri="{FF2B5EF4-FFF2-40B4-BE49-F238E27FC236}">
                <a16:creationId xmlns:a16="http://schemas.microsoft.com/office/drawing/2014/main" id="{AF9DF281-AE16-3C4C-8213-B5F2BD95C155}"/>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2">
            <a:extLst>
              <a:ext uri="{FF2B5EF4-FFF2-40B4-BE49-F238E27FC236}">
                <a16:creationId xmlns:a16="http://schemas.microsoft.com/office/drawing/2014/main" id="{C097CA77-F270-7B47-97E2-0C8AC948AAEB}"/>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40A6BCA-6ECD-2C4A-BC36-4F548C60B4CD}"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72706" name="Slide Number Placeholder 12">
            <a:extLst>
              <a:ext uri="{FF2B5EF4-FFF2-40B4-BE49-F238E27FC236}">
                <a16:creationId xmlns:a16="http://schemas.microsoft.com/office/drawing/2014/main" id="{3E57A949-43EE-E148-BD4F-784388F3007E}"/>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57C94599-9581-3F4C-9A0D-CC5573822A15}"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23</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72707" name="Slide Number Placeholder 6">
            <a:extLst>
              <a:ext uri="{FF2B5EF4-FFF2-40B4-BE49-F238E27FC236}">
                <a16:creationId xmlns:a16="http://schemas.microsoft.com/office/drawing/2014/main" id="{B0C1A43D-D066-9648-AD8B-23F89C148155}"/>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984F112-2650-A548-AD2A-CE2D5D41AC25}"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23</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72708" name="Slide Image Placeholder 1">
            <a:extLst>
              <a:ext uri="{FF2B5EF4-FFF2-40B4-BE49-F238E27FC236}">
                <a16:creationId xmlns:a16="http://schemas.microsoft.com/office/drawing/2014/main" id="{EC65CC4A-CEF0-1B44-A23D-5DA458EBB00E}"/>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72709" name="Notes Placeholder 2">
            <a:extLst>
              <a:ext uri="{FF2B5EF4-FFF2-40B4-BE49-F238E27FC236}">
                <a16:creationId xmlns:a16="http://schemas.microsoft.com/office/drawing/2014/main" id="{FED04B2D-FE94-D149-BF2D-EE94E3880820}"/>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2">
            <a:extLst>
              <a:ext uri="{FF2B5EF4-FFF2-40B4-BE49-F238E27FC236}">
                <a16:creationId xmlns:a16="http://schemas.microsoft.com/office/drawing/2014/main" id="{0A37A41E-D2E0-1F4F-950A-A055101761E7}"/>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3664FB6-D979-8040-9E74-7A51EFCBF66E}"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3794" name="Slide Number Placeholder 12">
            <a:extLst>
              <a:ext uri="{FF2B5EF4-FFF2-40B4-BE49-F238E27FC236}">
                <a16:creationId xmlns:a16="http://schemas.microsoft.com/office/drawing/2014/main" id="{2879C1C7-3993-C14D-8382-8488F7167EC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0CC8B469-A098-EF4D-B840-A093090331AD}"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3</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3795" name="Slide Number Placeholder 6">
            <a:extLst>
              <a:ext uri="{FF2B5EF4-FFF2-40B4-BE49-F238E27FC236}">
                <a16:creationId xmlns:a16="http://schemas.microsoft.com/office/drawing/2014/main" id="{CBE39C3F-4C3F-0E4B-A4EE-0915B6B5A540}"/>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E17D2EA2-90E8-0945-86CF-73A20219D5ED}"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3</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3796" name="Slide Image Placeholder 1">
            <a:extLst>
              <a:ext uri="{FF2B5EF4-FFF2-40B4-BE49-F238E27FC236}">
                <a16:creationId xmlns:a16="http://schemas.microsoft.com/office/drawing/2014/main" id="{134289F9-E54D-8842-BD08-6FE9BC18E0C6}"/>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3797" name="Notes Placeholder 2">
            <a:extLst>
              <a:ext uri="{FF2B5EF4-FFF2-40B4-BE49-F238E27FC236}">
                <a16:creationId xmlns:a16="http://schemas.microsoft.com/office/drawing/2014/main" id="{1EDC55E6-BD24-BD4A-8D5B-F31ACABFF622}"/>
              </a:ext>
            </a:extLst>
          </p:cNvPr>
          <p:cNvSpPr>
            <a:spLocks noGrp="1" noChangeArrowheads="1"/>
          </p:cNvSpPr>
          <p:nvPr>
            <p:ph type="body" sz="quarter"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ate Placeholder 2">
            <a:extLst>
              <a:ext uri="{FF2B5EF4-FFF2-40B4-BE49-F238E27FC236}">
                <a16:creationId xmlns:a16="http://schemas.microsoft.com/office/drawing/2014/main" id="{458365EB-6242-0540-9A87-99BA8049D884}"/>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C67A76-9860-6045-A955-37DF85D5230E}"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5842" name="Slide Number Placeholder 12">
            <a:extLst>
              <a:ext uri="{FF2B5EF4-FFF2-40B4-BE49-F238E27FC236}">
                <a16:creationId xmlns:a16="http://schemas.microsoft.com/office/drawing/2014/main" id="{C52304D6-097D-2B45-95AB-B406B1FEC29E}"/>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50C5CCF6-A8E4-8E4B-8CE7-1CF0572A71F9}"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4</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5843" name="Slide Number Placeholder 6">
            <a:extLst>
              <a:ext uri="{FF2B5EF4-FFF2-40B4-BE49-F238E27FC236}">
                <a16:creationId xmlns:a16="http://schemas.microsoft.com/office/drawing/2014/main" id="{52DC93BA-8FF1-F445-B44F-06555FE41748}"/>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47D17F5-4131-6D49-B07C-B1F7CB6FBCB5}"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4</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5844" name="Slide Image Placeholder 1">
            <a:extLst>
              <a:ext uri="{FF2B5EF4-FFF2-40B4-BE49-F238E27FC236}">
                <a16:creationId xmlns:a16="http://schemas.microsoft.com/office/drawing/2014/main" id="{024215BD-1BD1-9F4F-A074-108177E6925B}"/>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5845" name="Notes Placeholder 2">
            <a:extLst>
              <a:ext uri="{FF2B5EF4-FFF2-40B4-BE49-F238E27FC236}">
                <a16:creationId xmlns:a16="http://schemas.microsoft.com/office/drawing/2014/main" id="{72AF5147-1C6C-4544-8348-565B12112592}"/>
              </a:ext>
            </a:extLst>
          </p:cNvPr>
          <p:cNvSpPr>
            <a:spLocks noGrp="1" noChangeArrowheads="1"/>
          </p:cNvSpPr>
          <p:nvPr>
            <p:ph type="body" sz="quarter"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ate Placeholder 2">
            <a:extLst>
              <a:ext uri="{FF2B5EF4-FFF2-40B4-BE49-F238E27FC236}">
                <a16:creationId xmlns:a16="http://schemas.microsoft.com/office/drawing/2014/main" id="{458365EB-6242-0540-9A87-99BA8049D884}"/>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C67A76-9860-6045-A955-37DF85D5230E}"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5842" name="Slide Number Placeholder 12">
            <a:extLst>
              <a:ext uri="{FF2B5EF4-FFF2-40B4-BE49-F238E27FC236}">
                <a16:creationId xmlns:a16="http://schemas.microsoft.com/office/drawing/2014/main" id="{C52304D6-097D-2B45-95AB-B406B1FEC29E}"/>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50C5CCF6-A8E4-8E4B-8CE7-1CF0572A71F9}"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5</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5843" name="Slide Number Placeholder 6">
            <a:extLst>
              <a:ext uri="{FF2B5EF4-FFF2-40B4-BE49-F238E27FC236}">
                <a16:creationId xmlns:a16="http://schemas.microsoft.com/office/drawing/2014/main" id="{52DC93BA-8FF1-F445-B44F-06555FE41748}"/>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47D17F5-4131-6D49-B07C-B1F7CB6FBCB5}"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5</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5844" name="Slide Image Placeholder 1">
            <a:extLst>
              <a:ext uri="{FF2B5EF4-FFF2-40B4-BE49-F238E27FC236}">
                <a16:creationId xmlns:a16="http://schemas.microsoft.com/office/drawing/2014/main" id="{024215BD-1BD1-9F4F-A074-108177E6925B}"/>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5845" name="Notes Placeholder 2">
            <a:extLst>
              <a:ext uri="{FF2B5EF4-FFF2-40B4-BE49-F238E27FC236}">
                <a16:creationId xmlns:a16="http://schemas.microsoft.com/office/drawing/2014/main" id="{72AF5147-1C6C-4544-8348-565B12112592}"/>
              </a:ext>
            </a:extLst>
          </p:cNvPr>
          <p:cNvSpPr>
            <a:spLocks noGrp="1" noChangeArrowheads="1"/>
          </p:cNvSpPr>
          <p:nvPr>
            <p:ph type="body" sz="quarter"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a:spcBef>
                <a:spcPct val="0"/>
              </a:spcBef>
            </a:pPr>
            <a:endParaRPr altLang="fr-FR">
              <a:solidFill>
                <a:srgbClr val="000000"/>
              </a:solidFill>
              <a:latin typeface="Arial" panose="020B0604020202020204" pitchFamily="34" charset="0"/>
            </a:endParaRPr>
          </a:p>
        </p:txBody>
      </p:sp>
    </p:spTree>
    <p:extLst>
      <p:ext uri="{BB962C8B-B14F-4D97-AF65-F5344CB8AC3E}">
        <p14:creationId xmlns:p14="http://schemas.microsoft.com/office/powerpoint/2010/main" val="252315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2">
            <a:extLst>
              <a:ext uri="{FF2B5EF4-FFF2-40B4-BE49-F238E27FC236}">
                <a16:creationId xmlns:a16="http://schemas.microsoft.com/office/drawing/2014/main" id="{F3902730-F5C5-AD40-924D-9AC1C6F1AA5F}"/>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866BBD7-D91D-E440-AEB7-2BD0DFFFB666}"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7890" name="Slide Number Placeholder 12">
            <a:extLst>
              <a:ext uri="{FF2B5EF4-FFF2-40B4-BE49-F238E27FC236}">
                <a16:creationId xmlns:a16="http://schemas.microsoft.com/office/drawing/2014/main" id="{AED65B73-DF69-0B43-B4A3-F7376E2AA33E}"/>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CC2799BF-8369-3740-A4BE-11D0605C9EA8}"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6</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7891" name="Slide Number Placeholder 6">
            <a:extLst>
              <a:ext uri="{FF2B5EF4-FFF2-40B4-BE49-F238E27FC236}">
                <a16:creationId xmlns:a16="http://schemas.microsoft.com/office/drawing/2014/main" id="{DDF2CF25-48E3-BD46-91BE-FA9E8C8C5C31}"/>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7CF21B81-4263-4F44-8EA2-D2BCF87FC3A8}"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6</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7892" name="Slide Image Placeholder 1">
            <a:extLst>
              <a:ext uri="{FF2B5EF4-FFF2-40B4-BE49-F238E27FC236}">
                <a16:creationId xmlns:a16="http://schemas.microsoft.com/office/drawing/2014/main" id="{AB5A295C-065A-9F44-BB3E-B6A5384F190F}"/>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7893" name="Notes Placeholder 2">
            <a:extLst>
              <a:ext uri="{FF2B5EF4-FFF2-40B4-BE49-F238E27FC236}">
                <a16:creationId xmlns:a16="http://schemas.microsoft.com/office/drawing/2014/main" id="{BA0311E9-1DCC-8E4B-9C34-25CA861D61E4}"/>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2">
            <a:extLst>
              <a:ext uri="{FF2B5EF4-FFF2-40B4-BE49-F238E27FC236}">
                <a16:creationId xmlns:a16="http://schemas.microsoft.com/office/drawing/2014/main" id="{0D8FE2C6-B96D-764D-8A2F-97A3B2275728}"/>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DFB48A4-98E3-1E4A-94FB-2883F86FEF02}"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39938" name="Slide Number Placeholder 12">
            <a:extLst>
              <a:ext uri="{FF2B5EF4-FFF2-40B4-BE49-F238E27FC236}">
                <a16:creationId xmlns:a16="http://schemas.microsoft.com/office/drawing/2014/main" id="{D3D8A7F8-E89D-F744-9F81-F6658D8B042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E9753B7C-653C-7347-A064-D22DA95844F8}"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7</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9939" name="Slide Number Placeholder 6">
            <a:extLst>
              <a:ext uri="{FF2B5EF4-FFF2-40B4-BE49-F238E27FC236}">
                <a16:creationId xmlns:a16="http://schemas.microsoft.com/office/drawing/2014/main" id="{8766C8EE-970F-124E-BCB8-514080FDA019}"/>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640F2E6-A3BC-D347-A7BA-71ACDCA96767}"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7</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9940" name="Slide Image Placeholder 1">
            <a:extLst>
              <a:ext uri="{FF2B5EF4-FFF2-40B4-BE49-F238E27FC236}">
                <a16:creationId xmlns:a16="http://schemas.microsoft.com/office/drawing/2014/main" id="{5CA42F9B-AAB6-214A-9A7C-A844F9594000}"/>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39941" name="Notes Placeholder 2">
            <a:extLst>
              <a:ext uri="{FF2B5EF4-FFF2-40B4-BE49-F238E27FC236}">
                <a16:creationId xmlns:a16="http://schemas.microsoft.com/office/drawing/2014/main" id="{7AAD9DD1-E139-DA40-90BF-A1FAE0CDD5D0}"/>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2">
            <a:extLst>
              <a:ext uri="{FF2B5EF4-FFF2-40B4-BE49-F238E27FC236}">
                <a16:creationId xmlns:a16="http://schemas.microsoft.com/office/drawing/2014/main" id="{F25452C2-884B-5447-BA4E-39ADCAC22FF1}"/>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0A2C973-39C2-3243-A717-9AE8ABDC05B2}"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41986" name="Slide Number Placeholder 12">
            <a:extLst>
              <a:ext uri="{FF2B5EF4-FFF2-40B4-BE49-F238E27FC236}">
                <a16:creationId xmlns:a16="http://schemas.microsoft.com/office/drawing/2014/main" id="{3AC86F19-6146-494B-9D37-D03D8785FB6B}"/>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F8D1596-90DC-9342-8146-6AC122991B10}"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8</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1987" name="Slide Number Placeholder 6">
            <a:extLst>
              <a:ext uri="{FF2B5EF4-FFF2-40B4-BE49-F238E27FC236}">
                <a16:creationId xmlns:a16="http://schemas.microsoft.com/office/drawing/2014/main" id="{E5404E0B-E3FD-3145-B91F-620542DFB388}"/>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AFEE2FB6-50A2-1A49-B57D-0D3BB97D8FFD}"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8</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1988" name="Slide Image Placeholder 1">
            <a:extLst>
              <a:ext uri="{FF2B5EF4-FFF2-40B4-BE49-F238E27FC236}">
                <a16:creationId xmlns:a16="http://schemas.microsoft.com/office/drawing/2014/main" id="{DEE21766-343D-074E-A90B-3EA46F4F67B4}"/>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41989" name="Notes Placeholder 2">
            <a:extLst>
              <a:ext uri="{FF2B5EF4-FFF2-40B4-BE49-F238E27FC236}">
                <a16:creationId xmlns:a16="http://schemas.microsoft.com/office/drawing/2014/main" id="{3B3D63FB-A974-B943-BB31-44419204D1E0}"/>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2">
            <a:extLst>
              <a:ext uri="{FF2B5EF4-FFF2-40B4-BE49-F238E27FC236}">
                <a16:creationId xmlns:a16="http://schemas.microsoft.com/office/drawing/2014/main" id="{910EBF7B-812B-CC42-8124-46512EA589F2}"/>
              </a:ext>
            </a:extLst>
          </p:cNvPr>
          <p:cNvSpPr txBox="1">
            <a:spLocks noGrp="1" noChangeArrowheads="1"/>
          </p:cNvSpPr>
          <p:nvPr/>
        </p:nvSpPr>
        <p:spPr bwMode="auto">
          <a:xfrm>
            <a:off x="4281488" y="0"/>
            <a:ext cx="3276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CC3FD14-78E9-CB44-A19D-DA210649CBD2}" type="datetime1">
              <a:rPr lang="en-US" altLang="fr-FR" sz="1200">
                <a:latin typeface="Calibri" panose="020F0502020204030204" pitchFamily="34" charset="0"/>
              </a:rPr>
              <a:pPr algn="r" eaLnBrk="1" hangingPunct="1">
                <a:spcBef>
                  <a:spcPct val="0"/>
                </a:spcBef>
              </a:pPr>
              <a:t>1/13/21</a:t>
            </a:fld>
            <a:endParaRPr lang="en-US" altLang="fr-FR" sz="1200">
              <a:latin typeface="Calibri" panose="020F0502020204030204" pitchFamily="34" charset="0"/>
            </a:endParaRPr>
          </a:p>
        </p:txBody>
      </p:sp>
      <p:sp>
        <p:nvSpPr>
          <p:cNvPr id="44034" name="Slide Number Placeholder 12">
            <a:extLst>
              <a:ext uri="{FF2B5EF4-FFF2-40B4-BE49-F238E27FC236}">
                <a16:creationId xmlns:a16="http://schemas.microsoft.com/office/drawing/2014/main" id="{59D44308-7FAA-EF4E-850E-150217C70E5C}"/>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DBF60E45-37F9-3C4F-ABA0-2FB9330496A3}" type="slidenum">
              <a:rPr lang="de-DE"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9</a:t>
            </a:fld>
            <a:endParaRPr lang="de-DE"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4035" name="Slide Number Placeholder 6">
            <a:extLst>
              <a:ext uri="{FF2B5EF4-FFF2-40B4-BE49-F238E27FC236}">
                <a16:creationId xmlns:a16="http://schemas.microsoft.com/office/drawing/2014/main" id="{CED575CF-0ED0-9E4F-B3F3-532770B59F66}"/>
              </a:ext>
            </a:extLst>
          </p:cNvPr>
          <p:cNvSpPr txBox="1">
            <a:spLocks noGrp="1" noChangeArrowheads="1"/>
          </p:cNvSpPr>
          <p:nvPr/>
        </p:nvSpPr>
        <p:spPr bwMode="auto">
          <a:xfrm>
            <a:off x="4279900" y="10156825"/>
            <a:ext cx="32797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2000">
                <a:solidFill>
                  <a:schemeClr val="tx1"/>
                </a:solidFill>
                <a:latin typeface="Arial" panose="020B060402020202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a:spcBef>
                <a:spcPct val="0"/>
              </a:spcBef>
            </a:pPr>
            <a:fld id="{B8256699-1A6F-9E4E-9BEA-D9152865365A}" type="slidenum">
              <a:rPr lang="en-US" altLang="fr-FR" sz="1400">
                <a:latin typeface="Times New Roman" panose="02020603050405020304" pitchFamily="18" charset="0"/>
                <a:ea typeface="Arial Unicode MS" panose="020B0604020202020204" pitchFamily="34" charset="-128"/>
                <a:cs typeface="Tahoma" panose="020B0604030504040204" pitchFamily="34" charset="0"/>
              </a:rPr>
              <a:pPr algn="r" eaLnBrk="1">
                <a:spcBef>
                  <a:spcPct val="0"/>
                </a:spcBef>
              </a:pPr>
              <a:t>9</a:t>
            </a:fld>
            <a:endParaRPr lang="en-US" altLang="fr-FR"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4036" name="Slide Image Placeholder 1">
            <a:extLst>
              <a:ext uri="{FF2B5EF4-FFF2-40B4-BE49-F238E27FC236}">
                <a16:creationId xmlns:a16="http://schemas.microsoft.com/office/drawing/2014/main" id="{B578FB1C-AC2A-034E-8AEA-2D79025F02BD}"/>
              </a:ext>
            </a:extLst>
          </p:cNvPr>
          <p:cNvSpPr>
            <a:spLocks noGrp="1" noRot="1" noChangeAspect="1" noTextEdit="1"/>
          </p:cNvSpPr>
          <p:nvPr>
            <p:ph type="sldImg"/>
          </p:nvPr>
        </p:nvSpPr>
        <p:spPr bwMode="auto">
          <a:xfrm>
            <a:off x="1106488" y="812800"/>
            <a:ext cx="5345112" cy="4008438"/>
          </a:xfrm>
          <a:solidFill>
            <a:srgbClr val="729FCF"/>
          </a:solidFill>
          <a:ln w="25400">
            <a:solidFill>
              <a:srgbClr val="3465AF"/>
            </a:solidFill>
            <a:miter lim="800000"/>
            <a:headEnd/>
            <a:tailEnd/>
          </a:ln>
        </p:spPr>
      </p:sp>
      <p:sp>
        <p:nvSpPr>
          <p:cNvPr id="44037" name="Notes Placeholder 2">
            <a:extLst>
              <a:ext uri="{FF2B5EF4-FFF2-40B4-BE49-F238E27FC236}">
                <a16:creationId xmlns:a16="http://schemas.microsoft.com/office/drawing/2014/main" id="{3897C97E-FC8B-8C44-9B46-928DF3C3A035}"/>
              </a:ext>
            </a:extLst>
          </p:cNvPr>
          <p:cNvSpPr>
            <a:spLocks noGrp="1" noChangeArrowheads="1"/>
          </p:cNvSpPr>
          <p:nvPr>
            <p:ph type="body" sz="quarter" idx="1"/>
          </p:nvPr>
        </p:nvSpPr>
        <p:spPr bwMode="auto">
          <a:xfrm>
            <a:off x="755650" y="5078413"/>
            <a:ext cx="6048375" cy="472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a:spcBef>
                <a:spcPct val="0"/>
              </a:spcBef>
            </a:pPr>
            <a:endParaRPr altLang="fr-FR">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CB2F861-DB62-B444-8C52-4A419F8B5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6E119D2C-C87C-B240-98BC-72300B68113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11">
            <a:extLst>
              <a:ext uri="{FF2B5EF4-FFF2-40B4-BE49-F238E27FC236}">
                <a16:creationId xmlns:a16="http://schemas.microsoft.com/office/drawing/2014/main" id="{7199BFC8-1EDD-A749-93DF-46016DE6F9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A39D6CFD-A2AE-B74D-AD3F-A131877CB53A}"/>
              </a:ext>
            </a:extLst>
          </p:cNvPr>
          <p:cNvSpPr>
            <a:spLocks noGrp="1"/>
          </p:cNvSpPr>
          <p:nvPr>
            <p:ph type="dt" sz="half" idx="10"/>
          </p:nvPr>
        </p:nvSpPr>
        <p:spPr/>
        <p:txBody>
          <a:bodyPr/>
          <a:lstStyle>
            <a:lvl1pPr>
              <a:defRPr/>
            </a:lvl1pPr>
          </a:lstStyle>
          <a:p>
            <a:pPr>
              <a:defRPr/>
            </a:pPr>
            <a:endParaRPr/>
          </a:p>
        </p:txBody>
      </p:sp>
      <p:sp>
        <p:nvSpPr>
          <p:cNvPr id="8" name="Footer Placeholder 4">
            <a:extLst>
              <a:ext uri="{FF2B5EF4-FFF2-40B4-BE49-F238E27FC236}">
                <a16:creationId xmlns:a16="http://schemas.microsoft.com/office/drawing/2014/main" id="{F5C6B534-3881-3D4E-B117-9C2761DCEFC9}"/>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41555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B7BED45-E7BB-204F-BFCF-AF6BB8680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D297B5F-DCC4-9243-99FC-A9368CC00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F4455C0F-B767-864B-B310-5D32C4A2BB48}"/>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503999" y="684000"/>
            <a:ext cx="7200000" cy="503999"/>
          </a:xfrm>
        </p:spPr>
        <p:txBody>
          <a:bodyPr/>
          <a:lstStyle/>
          <a:p>
            <a:r>
              <a:rPr lang="en-US"/>
              <a:t>Click to edit Master title style</a:t>
            </a:r>
          </a:p>
        </p:txBody>
      </p:sp>
      <p:sp>
        <p:nvSpPr>
          <p:cNvPr id="3" name="Vertical Text Placeholder 2"/>
          <p:cNvSpPr>
            <a:spLocks noGrp="1"/>
          </p:cNvSpPr>
          <p:nvPr>
            <p:ph type="body" orient="vert" idx="1"/>
          </p:nvPr>
        </p:nvSpPr>
        <p:spPr>
          <a:xfrm>
            <a:off x="503999" y="1800000"/>
            <a:ext cx="9072000" cy="4384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AE2AD1-AF16-0446-B6B0-930799185734}"/>
              </a:ext>
            </a:extLst>
          </p:cNvPr>
          <p:cNvSpPr>
            <a:spLocks noGrp="1"/>
          </p:cNvSpPr>
          <p:nvPr>
            <p:ph type="dt" sz="half" idx="10"/>
          </p:nvPr>
        </p:nvSpPr>
        <p:spPr/>
        <p:txBody>
          <a:bodyPr/>
          <a:lstStyle>
            <a:lvl1pPr>
              <a:defRPr/>
            </a:lvl1pPr>
          </a:lstStyle>
          <a:p>
            <a:pPr>
              <a:defRPr/>
            </a:pPr>
            <a:endParaRPr/>
          </a:p>
        </p:txBody>
      </p:sp>
      <p:sp>
        <p:nvSpPr>
          <p:cNvPr id="8" name="Footer Placeholder 4">
            <a:extLst>
              <a:ext uri="{FF2B5EF4-FFF2-40B4-BE49-F238E27FC236}">
                <a16:creationId xmlns:a16="http://schemas.microsoft.com/office/drawing/2014/main" id="{04504877-0AF5-5B45-8A3C-B515645ABBA5}"/>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7815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05322CE-88C8-784C-9C7C-A0B4F36EE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64BD634-8A14-CC43-9A9B-97EB4458B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A6242CE5-CD2C-B244-BDD6-621073604A57}"/>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Vertical Title 1"/>
          <p:cNvSpPr>
            <a:spLocks noGrp="1"/>
          </p:cNvSpPr>
          <p:nvPr>
            <p:ph type="title" orient="vert"/>
          </p:nvPr>
        </p:nvSpPr>
        <p:spPr>
          <a:xfrm>
            <a:off x="7308850" y="684213"/>
            <a:ext cx="2266950" cy="5500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684213"/>
            <a:ext cx="6653212" cy="5500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87E9D8F-8DE4-9A4D-9900-528F9877C3DF}"/>
              </a:ext>
            </a:extLst>
          </p:cNvPr>
          <p:cNvSpPr>
            <a:spLocks noGrp="1"/>
          </p:cNvSpPr>
          <p:nvPr>
            <p:ph type="dt" sz="half" idx="10"/>
          </p:nvPr>
        </p:nvSpPr>
        <p:spPr/>
        <p:txBody>
          <a:bodyPr/>
          <a:lstStyle>
            <a:lvl1pPr>
              <a:defRPr/>
            </a:lvl1pPr>
          </a:lstStyle>
          <a:p>
            <a:pPr>
              <a:defRPr/>
            </a:pPr>
            <a:endParaRPr/>
          </a:p>
        </p:txBody>
      </p:sp>
      <p:sp>
        <p:nvSpPr>
          <p:cNvPr id="8" name="Footer Placeholder 4">
            <a:extLst>
              <a:ext uri="{FF2B5EF4-FFF2-40B4-BE49-F238E27FC236}">
                <a16:creationId xmlns:a16="http://schemas.microsoft.com/office/drawing/2014/main" id="{752F21E3-3C6A-4D4D-9377-2EEDC1A83A2F}"/>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356155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2CADA-5B55-4B46-9E73-33B181DA4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27AC4652-2243-D54C-B900-42342653FCD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9">
            <a:extLst>
              <a:ext uri="{FF2B5EF4-FFF2-40B4-BE49-F238E27FC236}">
                <a16:creationId xmlns:a16="http://schemas.microsoft.com/office/drawing/2014/main" id="{C5D2FCBB-271F-8946-8823-B62F77ED76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810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7B8C8E-D94E-B14A-8AE1-FD0981BE2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62A94AEA-D491-3C4A-9722-9196EA3FC78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9">
            <a:extLst>
              <a:ext uri="{FF2B5EF4-FFF2-40B4-BE49-F238E27FC236}">
                <a16:creationId xmlns:a16="http://schemas.microsoft.com/office/drawing/2014/main" id="{0B6B42C6-07EE-2E4F-9766-037380FDA6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p:cNvSpPr>
            <a:spLocks noGrp="1"/>
          </p:cNvSpPr>
          <p:nvPr>
            <p:ph idx="1"/>
          </p:nvPr>
        </p:nvSpPr>
        <p:spPr>
          <a:xfrm>
            <a:off x="503999" y="1769040"/>
            <a:ext cx="9071640" cy="438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76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9959E-FDEE-BC4B-B1B2-BD0D9716A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4E6D1D3E-D8FA-F541-B737-ABD2FF9C4307}"/>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9">
            <a:extLst>
              <a:ext uri="{FF2B5EF4-FFF2-40B4-BE49-F238E27FC236}">
                <a16:creationId xmlns:a16="http://schemas.microsoft.com/office/drawing/2014/main" id="{C4FA6C99-C988-3E49-AF7B-1C5BE5653A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417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AAD90-6C4E-E543-91A9-C5C311770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000A0E4-4FEF-C54B-92A9-68BED4880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604E68-FC93-994E-81F8-88376767A9C8}"/>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p:cNvSpPr>
            <a:spLocks noGrp="1"/>
          </p:cNvSpPr>
          <p:nvPr>
            <p:ph sz="half" idx="1"/>
          </p:nvPr>
        </p:nvSpPr>
        <p:spPr>
          <a:xfrm>
            <a:off x="503238" y="1768475"/>
            <a:ext cx="4459287"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768475"/>
            <a:ext cx="4460875"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92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A070E6-A270-7E47-8139-A17F816FC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BC00C45-BFA8-5F42-9DFF-D27AB49B8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B106BF5-44AE-804E-9F1E-500E940BA028}"/>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994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CB0E5-1934-424E-A13F-8010C612F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73967853-8329-2B41-8FFF-11EC039A9853}"/>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5" name="Image 9">
            <a:extLst>
              <a:ext uri="{FF2B5EF4-FFF2-40B4-BE49-F238E27FC236}">
                <a16:creationId xmlns:a16="http://schemas.microsoft.com/office/drawing/2014/main" id="{8A451FA8-650E-074C-A718-458A1602A1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3999" y="301320"/>
            <a:ext cx="9071640" cy="1262160"/>
          </a:xfrm>
        </p:spPr>
        <p:txBody>
          <a:bodyPr/>
          <a:lstStyle/>
          <a:p>
            <a:r>
              <a:rPr lang="en-US"/>
              <a:t>Click to edit Master title style</a:t>
            </a:r>
          </a:p>
        </p:txBody>
      </p:sp>
    </p:spTree>
    <p:extLst>
      <p:ext uri="{BB962C8B-B14F-4D97-AF65-F5344CB8AC3E}">
        <p14:creationId xmlns:p14="http://schemas.microsoft.com/office/powerpoint/2010/main" val="314561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BF024A3-494E-CD4A-B273-55CC8AB7DCB6}"/>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3" name="Image 8">
            <a:extLst>
              <a:ext uri="{FF2B5EF4-FFF2-40B4-BE49-F238E27FC236}">
                <a16:creationId xmlns:a16="http://schemas.microsoft.com/office/drawing/2014/main" id="{6C7B5E08-D97D-E24F-A2AC-E3160D7EE3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10103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828E69-61EB-4244-8C9E-DC05740F5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BD4186C-FA40-F040-879E-A612026DC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2D3E84-54CD-BE40-BC44-E5B251487918}"/>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1605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A9990A3-F1F8-AA46-A7F8-A51D9735D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0268EBC9-AF37-2A46-ACC1-42281930E754}"/>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11">
            <a:extLst>
              <a:ext uri="{FF2B5EF4-FFF2-40B4-BE49-F238E27FC236}">
                <a16:creationId xmlns:a16="http://schemas.microsoft.com/office/drawing/2014/main" id="{5DE846F6-B545-9745-809D-1BF911FC47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3999" y="684000"/>
            <a:ext cx="7200000" cy="503999"/>
          </a:xfrm>
        </p:spPr>
        <p:txBody>
          <a:bodyPr/>
          <a:lstStyle/>
          <a:p>
            <a:r>
              <a:rPr lang="en-US"/>
              <a:t>Click to edit Master title style</a:t>
            </a:r>
          </a:p>
        </p:txBody>
      </p:sp>
      <p:sp>
        <p:nvSpPr>
          <p:cNvPr id="3" name="Content Placeholder 2"/>
          <p:cNvSpPr>
            <a:spLocks noGrp="1"/>
          </p:cNvSpPr>
          <p:nvPr>
            <p:ph idx="1"/>
          </p:nvPr>
        </p:nvSpPr>
        <p:spPr>
          <a:xfrm>
            <a:off x="503999" y="1800000"/>
            <a:ext cx="9072000" cy="4384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884FDD0-69DB-CC40-AD85-A430F8336E52}"/>
              </a:ext>
            </a:extLst>
          </p:cNvPr>
          <p:cNvSpPr>
            <a:spLocks noGrp="1"/>
          </p:cNvSpPr>
          <p:nvPr>
            <p:ph type="dt" sz="half" idx="10"/>
          </p:nvPr>
        </p:nvSpPr>
        <p:spPr/>
        <p:txBody>
          <a:bodyPr/>
          <a:lstStyle>
            <a:lvl1pPr>
              <a:defRPr/>
            </a:lvl1pPr>
          </a:lstStyle>
          <a:p>
            <a:pPr>
              <a:defRPr/>
            </a:pPr>
            <a:endParaRPr/>
          </a:p>
        </p:txBody>
      </p:sp>
      <p:sp>
        <p:nvSpPr>
          <p:cNvPr id="8" name="Footer Placeholder 4">
            <a:extLst>
              <a:ext uri="{FF2B5EF4-FFF2-40B4-BE49-F238E27FC236}">
                <a16:creationId xmlns:a16="http://schemas.microsoft.com/office/drawing/2014/main" id="{1ACE3E07-8D78-C54B-8938-1D62465064CD}"/>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3720051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B2FBBD-2F8D-E34A-AA7B-5E4FD1166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9D700C-4D0D-CB48-BC7B-5D513DB16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659835D-BF90-D146-839D-DBFD3E54261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2814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B1CE2-411B-BF46-AAD2-F7325AC69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079B74D-5F28-B34A-97B5-7481731E3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2090429-996E-B846-99B3-3D057C657B9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503999" y="301320"/>
            <a:ext cx="9071640" cy="1262160"/>
          </a:xfrm>
        </p:spPr>
        <p:txBody>
          <a:bodyPr/>
          <a:lstStyle/>
          <a:p>
            <a:r>
              <a:rPr lang="en-US"/>
              <a:t>Click to edit Master title style</a:t>
            </a:r>
          </a:p>
        </p:txBody>
      </p:sp>
      <p:sp>
        <p:nvSpPr>
          <p:cNvPr id="3" name="Vertical Text Placeholder 2"/>
          <p:cNvSpPr>
            <a:spLocks noGrp="1"/>
          </p:cNvSpPr>
          <p:nvPr>
            <p:ph type="body" orient="vert" idx="1"/>
          </p:nvPr>
        </p:nvSpPr>
        <p:spPr>
          <a:xfrm>
            <a:off x="503999" y="1769040"/>
            <a:ext cx="9071640" cy="4384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860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D6E70-9C8B-1B4E-8DAE-C1B2C4E00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B2FB844-25D3-234E-8EDB-559B9E84B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A1D30F9-5275-4748-8EEC-ED6820FE9506}"/>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Vertical Title 1"/>
          <p:cNvSpPr>
            <a:spLocks noGrp="1"/>
          </p:cNvSpPr>
          <p:nvPr>
            <p:ph type="title" orient="vert"/>
          </p:nvPr>
        </p:nvSpPr>
        <p:spPr>
          <a:xfrm>
            <a:off x="7308850" y="301625"/>
            <a:ext cx="22669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3212"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752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1548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249840"/>
            <a:ext cx="9071640" cy="1262160"/>
          </a:xfrm>
        </p:spPr>
        <p:txBody>
          <a:bodyPr/>
          <a:lstStyle/>
          <a:p>
            <a:r>
              <a:rPr lang="en-US"/>
              <a:t>Click to edit Master title style</a:t>
            </a:r>
          </a:p>
        </p:txBody>
      </p:sp>
      <p:sp>
        <p:nvSpPr>
          <p:cNvPr id="3" name="Content Placeholder 2"/>
          <p:cNvSpPr>
            <a:spLocks noGrp="1"/>
          </p:cNvSpPr>
          <p:nvPr>
            <p:ph idx="1"/>
          </p:nvPr>
        </p:nvSpPr>
        <p:spPr>
          <a:xfrm>
            <a:off x="503999" y="1769040"/>
            <a:ext cx="9071640" cy="438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87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9053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249840"/>
            <a:ext cx="9071640" cy="1262160"/>
          </a:xfrm>
        </p:spPr>
        <p:txBody>
          <a:bodyPr/>
          <a:lstStyle/>
          <a:p>
            <a:r>
              <a:rPr lang="en-US"/>
              <a:t>Click to edit Master title style</a:t>
            </a:r>
          </a:p>
        </p:txBody>
      </p:sp>
      <p:sp>
        <p:nvSpPr>
          <p:cNvPr id="3" name="Content Placeholder 2"/>
          <p:cNvSpPr>
            <a:spLocks noGrp="1"/>
          </p:cNvSpPr>
          <p:nvPr>
            <p:ph sz="half" idx="1"/>
          </p:nvPr>
        </p:nvSpPr>
        <p:spPr>
          <a:xfrm>
            <a:off x="503238" y="1768475"/>
            <a:ext cx="4459287"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768475"/>
            <a:ext cx="4460875"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28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220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249840"/>
            <a:ext cx="9071640" cy="1262160"/>
          </a:xfrm>
        </p:spPr>
        <p:txBody>
          <a:bodyPr/>
          <a:lstStyle/>
          <a:p>
            <a:r>
              <a:rPr lang="en-US"/>
              <a:t>Click to edit Master title style</a:t>
            </a:r>
          </a:p>
        </p:txBody>
      </p:sp>
    </p:spTree>
    <p:extLst>
      <p:ext uri="{BB962C8B-B14F-4D97-AF65-F5344CB8AC3E}">
        <p14:creationId xmlns:p14="http://schemas.microsoft.com/office/powerpoint/2010/main" val="3583891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1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33ED5CBE-B88A-A64B-88DB-635DD1076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B4F89366-B627-D343-A80D-1E3DDB55BACF}"/>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6" name="Image 11">
            <a:extLst>
              <a:ext uri="{FF2B5EF4-FFF2-40B4-BE49-F238E27FC236}">
                <a16:creationId xmlns:a16="http://schemas.microsoft.com/office/drawing/2014/main" id="{64F24841-E320-9442-9911-14136DC7C2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CF706CE-FFF6-494A-A646-2EA51DAA2F75}"/>
              </a:ext>
            </a:extLst>
          </p:cNvPr>
          <p:cNvSpPr>
            <a:spLocks noGrp="1"/>
          </p:cNvSpPr>
          <p:nvPr>
            <p:ph type="dt" sz="half" idx="10"/>
          </p:nvPr>
        </p:nvSpPr>
        <p:spPr/>
        <p:txBody>
          <a:bodyPr/>
          <a:lstStyle>
            <a:lvl1pPr>
              <a:defRPr/>
            </a:lvl1pPr>
          </a:lstStyle>
          <a:p>
            <a:pPr>
              <a:defRPr/>
            </a:pPr>
            <a:endParaRPr/>
          </a:p>
        </p:txBody>
      </p:sp>
      <p:sp>
        <p:nvSpPr>
          <p:cNvPr id="8" name="Footer Placeholder 4">
            <a:extLst>
              <a:ext uri="{FF2B5EF4-FFF2-40B4-BE49-F238E27FC236}">
                <a16:creationId xmlns:a16="http://schemas.microsoft.com/office/drawing/2014/main" id="{82D3F61A-236E-C445-A73E-ED6A1441B272}"/>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111542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2265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80336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000" y="249840"/>
            <a:ext cx="9071640" cy="1262160"/>
          </a:xfrm>
        </p:spPr>
        <p:txBody>
          <a:bodyPr/>
          <a:lstStyle/>
          <a:p>
            <a:r>
              <a:rPr lang="en-US"/>
              <a:t>Click to edit Master title style</a:t>
            </a:r>
          </a:p>
        </p:txBody>
      </p:sp>
      <p:sp>
        <p:nvSpPr>
          <p:cNvPr id="3" name="Vertical Text Placeholder 2"/>
          <p:cNvSpPr>
            <a:spLocks noGrp="1"/>
          </p:cNvSpPr>
          <p:nvPr>
            <p:ph type="body" orient="vert" idx="1"/>
          </p:nvPr>
        </p:nvSpPr>
        <p:spPr>
          <a:xfrm>
            <a:off x="503999" y="1769040"/>
            <a:ext cx="9071640" cy="4384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897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249238"/>
            <a:ext cx="2276475" cy="5903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249238"/>
            <a:ext cx="6678612" cy="59039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82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29F45B0-832D-F44F-90D8-E4600AC29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6489F85-7920-5E42-8D5A-A0E7F0D62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1762D2F3-7C53-934A-B330-C2DAB5CF124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503999" y="684000"/>
            <a:ext cx="7200000" cy="503999"/>
          </a:xfrm>
        </p:spPr>
        <p:txBody>
          <a:bodyPr/>
          <a:lstStyle/>
          <a:p>
            <a:r>
              <a:rPr lang="en-US"/>
              <a:t>Click to edit Master title style</a:t>
            </a:r>
          </a:p>
        </p:txBody>
      </p:sp>
      <p:sp>
        <p:nvSpPr>
          <p:cNvPr id="3" name="Content Placeholder 2"/>
          <p:cNvSpPr>
            <a:spLocks noGrp="1"/>
          </p:cNvSpPr>
          <p:nvPr>
            <p:ph sz="half" idx="1"/>
          </p:nvPr>
        </p:nvSpPr>
        <p:spPr>
          <a:xfrm>
            <a:off x="503238" y="1800225"/>
            <a:ext cx="4459287"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800225"/>
            <a:ext cx="4460875"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5279B523-7CB7-A449-9C0F-B5FA9F53FF76}"/>
              </a:ext>
            </a:extLst>
          </p:cNvPr>
          <p:cNvSpPr>
            <a:spLocks noGrp="1"/>
          </p:cNvSpPr>
          <p:nvPr>
            <p:ph type="dt" sz="half" idx="10"/>
          </p:nvPr>
        </p:nvSpPr>
        <p:spPr/>
        <p:txBody>
          <a:bodyPr/>
          <a:lstStyle>
            <a:lvl1pPr>
              <a:defRPr/>
            </a:lvl1pPr>
          </a:lstStyle>
          <a:p>
            <a:pPr>
              <a:defRPr/>
            </a:pPr>
            <a:endParaRPr/>
          </a:p>
        </p:txBody>
      </p:sp>
      <p:sp>
        <p:nvSpPr>
          <p:cNvPr id="9" name="Footer Placeholder 5">
            <a:extLst>
              <a:ext uri="{FF2B5EF4-FFF2-40B4-BE49-F238E27FC236}">
                <a16:creationId xmlns:a16="http://schemas.microsoft.com/office/drawing/2014/main" id="{367B7FA8-2332-8E44-AF5D-D5B5CDE9F6B9}"/>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288179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FD28D22-747B-5B42-B9E1-B4767B6A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3BA8F7CE-D29F-9B47-9818-B0991F05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3A09813C-0A26-274C-9710-12B0EC457A35}"/>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2F422D82-332C-4846-BE64-8E640C300E53}"/>
              </a:ext>
            </a:extLst>
          </p:cNvPr>
          <p:cNvSpPr>
            <a:spLocks noGrp="1"/>
          </p:cNvSpPr>
          <p:nvPr>
            <p:ph type="dt" sz="half" idx="10"/>
          </p:nvPr>
        </p:nvSpPr>
        <p:spPr/>
        <p:txBody>
          <a:bodyPr/>
          <a:lstStyle>
            <a:lvl1pPr>
              <a:defRPr/>
            </a:lvl1pPr>
          </a:lstStyle>
          <a:p>
            <a:pPr>
              <a:defRPr/>
            </a:pPr>
            <a:endParaRPr/>
          </a:p>
        </p:txBody>
      </p:sp>
      <p:sp>
        <p:nvSpPr>
          <p:cNvPr id="11" name="Footer Placeholder 7">
            <a:extLst>
              <a:ext uri="{FF2B5EF4-FFF2-40B4-BE49-F238E27FC236}">
                <a16:creationId xmlns:a16="http://schemas.microsoft.com/office/drawing/2014/main" id="{0DA97A69-AF00-1E49-8BBB-E6C26A7CA39F}"/>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18040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8DE0F62-094D-CD40-B451-AA6AA53D2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7E80E7C6-7264-B44B-94D6-6EEC80880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D266B69-2EEA-0444-A77F-0FC0FB935012}"/>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503999" y="684000"/>
            <a:ext cx="7200000" cy="503999"/>
          </a:xfrm>
        </p:spPr>
        <p:txBody>
          <a:bodyPr/>
          <a:lstStyle/>
          <a:p>
            <a:r>
              <a:rPr lang="en-US"/>
              <a:t>Click to edit Master title style</a:t>
            </a:r>
          </a:p>
        </p:txBody>
      </p:sp>
      <p:sp>
        <p:nvSpPr>
          <p:cNvPr id="6" name="Date Placeholder 2">
            <a:extLst>
              <a:ext uri="{FF2B5EF4-FFF2-40B4-BE49-F238E27FC236}">
                <a16:creationId xmlns:a16="http://schemas.microsoft.com/office/drawing/2014/main" id="{E906F521-5461-E747-A6AF-3E4F4FC3D92F}"/>
              </a:ext>
            </a:extLst>
          </p:cNvPr>
          <p:cNvSpPr>
            <a:spLocks noGrp="1"/>
          </p:cNvSpPr>
          <p:nvPr>
            <p:ph type="dt" sz="half" idx="10"/>
          </p:nvPr>
        </p:nvSpPr>
        <p:spPr/>
        <p:txBody>
          <a:bodyPr/>
          <a:lstStyle>
            <a:lvl1pPr>
              <a:defRPr/>
            </a:lvl1pPr>
          </a:lstStyle>
          <a:p>
            <a:pPr>
              <a:defRPr/>
            </a:pPr>
            <a:endParaRPr/>
          </a:p>
        </p:txBody>
      </p:sp>
      <p:sp>
        <p:nvSpPr>
          <p:cNvPr id="7" name="Footer Placeholder 3">
            <a:extLst>
              <a:ext uri="{FF2B5EF4-FFF2-40B4-BE49-F238E27FC236}">
                <a16:creationId xmlns:a16="http://schemas.microsoft.com/office/drawing/2014/main" id="{2B179B6D-5823-E144-A92F-C6554648933E}"/>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382098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D250CEEF-E7F9-E449-8C22-A89C54A23D14}"/>
              </a:ext>
            </a:extLst>
          </p:cNvPr>
          <p:cNvSpPr txBox="1">
            <a:spLocks noGrp="1"/>
          </p:cNvSpPr>
          <p:nvPr>
            <p:ph type="dt" sz="half" idx="10"/>
          </p:nvPr>
        </p:nvSpPr>
        <p:spPr>
          <a:ln/>
        </p:spPr>
        <p:txBody>
          <a:bodyPr/>
          <a:lstStyle>
            <a:lvl1pPr>
              <a:defRPr/>
            </a:lvl1pPr>
          </a:lstStyle>
          <a:p>
            <a:pPr>
              <a:defRPr/>
            </a:pPr>
            <a:endParaRPr/>
          </a:p>
        </p:txBody>
      </p:sp>
      <p:sp>
        <p:nvSpPr>
          <p:cNvPr id="3" name="Footer Placeholder 5">
            <a:extLst>
              <a:ext uri="{FF2B5EF4-FFF2-40B4-BE49-F238E27FC236}">
                <a16:creationId xmlns:a16="http://schemas.microsoft.com/office/drawing/2014/main" id="{39347AFF-3463-C242-B884-3DDB50789384}"/>
              </a:ext>
            </a:extLst>
          </p:cNvPr>
          <p:cNvSpPr txBox="1">
            <a:spLocks noGrp="1"/>
          </p:cNvSpPr>
          <p:nvPr>
            <p:ph type="ftr" sz="quarter" idx="11"/>
          </p:nvPr>
        </p:nvSpPr>
        <p:spPr>
          <a:ln/>
        </p:spPr>
        <p:txBody>
          <a:bodyPr/>
          <a:lstStyle>
            <a:lvl1pPr>
              <a:defRPr/>
            </a:lvl1pPr>
          </a:lstStyle>
          <a:p>
            <a:pPr>
              <a:defRPr/>
            </a:pPr>
            <a:endParaRPr/>
          </a:p>
        </p:txBody>
      </p:sp>
    </p:spTree>
    <p:extLst>
      <p:ext uri="{BB962C8B-B14F-4D97-AF65-F5344CB8AC3E}">
        <p14:creationId xmlns:p14="http://schemas.microsoft.com/office/powerpoint/2010/main" val="6957589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EABDA28-8069-F74A-8D69-C1FDF0CDC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15FAF00-478B-0A4D-80FD-8F00725C8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B2948ED4-1CFE-564F-ABA1-7D1C34AC53F5}"/>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3C9E4D2C-B861-BB40-A5C6-C601C84AD0B2}"/>
              </a:ext>
            </a:extLst>
          </p:cNvPr>
          <p:cNvSpPr>
            <a:spLocks noGrp="1"/>
          </p:cNvSpPr>
          <p:nvPr>
            <p:ph type="dt" sz="half" idx="10"/>
          </p:nvPr>
        </p:nvSpPr>
        <p:spPr/>
        <p:txBody>
          <a:bodyPr/>
          <a:lstStyle>
            <a:lvl1pPr>
              <a:defRPr/>
            </a:lvl1pPr>
          </a:lstStyle>
          <a:p>
            <a:pPr>
              <a:defRPr/>
            </a:pPr>
            <a:endParaRPr/>
          </a:p>
        </p:txBody>
      </p:sp>
      <p:sp>
        <p:nvSpPr>
          <p:cNvPr id="9" name="Footer Placeholder 5">
            <a:extLst>
              <a:ext uri="{FF2B5EF4-FFF2-40B4-BE49-F238E27FC236}">
                <a16:creationId xmlns:a16="http://schemas.microsoft.com/office/drawing/2014/main" id="{56BB8EBA-001C-8C44-9686-29381009C52C}"/>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428705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7221778-A033-D244-8632-2A5F07E4B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3CD6969-25EC-044C-BA23-54F8EEF3E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563563"/>
            <a:ext cx="153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8D422042-B814-404D-9F76-BAE6DDE78AB6}"/>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0AD4EAB3-BBEF-2243-AD4A-E7D1AB08F076}"/>
              </a:ext>
            </a:extLst>
          </p:cNvPr>
          <p:cNvSpPr>
            <a:spLocks noGrp="1"/>
          </p:cNvSpPr>
          <p:nvPr>
            <p:ph type="dt" sz="half" idx="10"/>
          </p:nvPr>
        </p:nvSpPr>
        <p:spPr/>
        <p:txBody>
          <a:bodyPr/>
          <a:lstStyle>
            <a:lvl1pPr>
              <a:defRPr/>
            </a:lvl1pPr>
          </a:lstStyle>
          <a:p>
            <a:pPr>
              <a:defRPr/>
            </a:pPr>
            <a:endParaRPr/>
          </a:p>
        </p:txBody>
      </p:sp>
      <p:sp>
        <p:nvSpPr>
          <p:cNvPr id="9" name="Footer Placeholder 5">
            <a:extLst>
              <a:ext uri="{FF2B5EF4-FFF2-40B4-BE49-F238E27FC236}">
                <a16:creationId xmlns:a16="http://schemas.microsoft.com/office/drawing/2014/main" id="{96BB760B-20F0-144C-8B78-638A376A951F}"/>
              </a:ext>
            </a:extLst>
          </p:cNvPr>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25611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a:extLst>
              <a:ext uri="{FF2B5EF4-FFF2-40B4-BE49-F238E27FC236}">
                <a16:creationId xmlns:a16="http://schemas.microsoft.com/office/drawing/2014/main" id="{629C2821-8127-D440-9428-AF50A85A93F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2">
            <a:extLst>
              <a:ext uri="{FF2B5EF4-FFF2-40B4-BE49-F238E27FC236}">
                <a16:creationId xmlns:a16="http://schemas.microsoft.com/office/drawing/2014/main" id="{F3C06828-B12E-2848-B34F-A60173475AC4}"/>
              </a:ext>
            </a:extLst>
          </p:cNvPr>
          <p:cNvSpPr txBox="1">
            <a:spLocks noGrp="1" noChangeArrowheads="1"/>
          </p:cNvSpPr>
          <p:nvPr>
            <p:ph type="title"/>
          </p:nvPr>
        </p:nvSpPr>
        <p:spPr bwMode="auto">
          <a:xfrm>
            <a:off x="503238" y="684213"/>
            <a:ext cx="7200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fr-FR"/>
              <a:t>Cliquez pour éditer le format du texte-titre</a:t>
            </a:r>
          </a:p>
        </p:txBody>
      </p:sp>
      <p:sp>
        <p:nvSpPr>
          <p:cNvPr id="1028" name="Text Placeholder 3">
            <a:extLst>
              <a:ext uri="{FF2B5EF4-FFF2-40B4-BE49-F238E27FC236}">
                <a16:creationId xmlns:a16="http://schemas.microsoft.com/office/drawing/2014/main" id="{482636AC-F0E8-4846-9779-8593CDF344C6}"/>
              </a:ext>
            </a:extLst>
          </p:cNvPr>
          <p:cNvSpPr txBox="1">
            <a:spLocks noGrp="1" noChangeArrowheads="1"/>
          </p:cNvSpPr>
          <p:nvPr>
            <p:ph type="body" idx="1"/>
          </p:nvPr>
        </p:nvSpPr>
        <p:spPr bwMode="auto">
          <a:xfrm>
            <a:off x="503238" y="1800225"/>
            <a:ext cx="907256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de-DE" altLang="fr-FR"/>
          </a:p>
        </p:txBody>
      </p:sp>
      <p:sp>
        <p:nvSpPr>
          <p:cNvPr id="5" name="Date Placeholder 4">
            <a:extLst>
              <a:ext uri="{FF2B5EF4-FFF2-40B4-BE49-F238E27FC236}">
                <a16:creationId xmlns:a16="http://schemas.microsoft.com/office/drawing/2014/main" id="{5279C60B-D6EC-9B4F-BA6B-A253DEC54137}"/>
              </a:ext>
            </a:extLst>
          </p:cNvPr>
          <p:cNvSpPr txBox="1">
            <a:spLocks noGrp="1"/>
          </p:cNvSpPr>
          <p:nvPr>
            <p:ph type="dt" sz="half" idx="2"/>
          </p:nvPr>
        </p:nvSpPr>
        <p:spPr>
          <a:xfrm>
            <a:off x="503238" y="6886575"/>
            <a:ext cx="2349500" cy="522288"/>
          </a:xfrm>
          <a:prstGeom prst="rect">
            <a:avLst/>
          </a:prstGeom>
          <a:noFill/>
          <a:ln>
            <a:noFill/>
          </a:ln>
        </p:spPr>
        <p:txBody>
          <a:bodyPr lIns="0" tIns="0" rIns="0" bIns="0" anchorCtr="0">
            <a:noAutofit/>
          </a:bodyPr>
          <a:lstStyle>
            <a:lvl1pPr lvl="0"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endParaRPr/>
          </a:p>
        </p:txBody>
      </p:sp>
      <p:sp>
        <p:nvSpPr>
          <p:cNvPr id="6" name="Footer Placeholder 5">
            <a:extLst>
              <a:ext uri="{FF2B5EF4-FFF2-40B4-BE49-F238E27FC236}">
                <a16:creationId xmlns:a16="http://schemas.microsoft.com/office/drawing/2014/main" id="{DE6BDCAD-51E4-6F47-B852-9F11105C68DD}"/>
              </a:ext>
            </a:extLst>
          </p:cNvPr>
          <p:cNvSpPr txBox="1">
            <a:spLocks noGrp="1"/>
          </p:cNvSpPr>
          <p:nvPr>
            <p:ph type="ftr" sz="quarter" idx="3"/>
          </p:nvPr>
        </p:nvSpPr>
        <p:spPr>
          <a:xfrm>
            <a:off x="3448050" y="6886575"/>
            <a:ext cx="3194050" cy="522288"/>
          </a:xfrm>
          <a:prstGeom prst="rect">
            <a:avLst/>
          </a:prstGeom>
          <a:noFill/>
          <a:ln>
            <a:noFill/>
          </a:ln>
        </p:spPr>
        <p:txBody>
          <a:bodyPr lIns="0" tIns="0" rIns="0" bIns="0" anchorCtr="0">
            <a:noAutofit/>
          </a:bodyPr>
          <a:lstStyle>
            <a:lvl1pPr lvl="0" algn="ctr" rtl="0" eaLnBrk="1" fontAlgn="auto" hangingPunct="0">
              <a:spcBef>
                <a:spcPts val="0"/>
              </a:spcBef>
              <a:spcAft>
                <a:spcPts val="0"/>
              </a:spcAft>
              <a:buNone/>
              <a:tabLst/>
              <a:defRPr lang="de-DE" sz="1400" kern="1200">
                <a:latin typeface="Times New Roman" pitchFamily="18"/>
                <a:ea typeface="Arial Unicode MS" pitchFamily="2"/>
                <a:cs typeface="Tahoma" pitchFamily="2"/>
              </a:defRPr>
            </a:lvl1pPr>
          </a:lstStyle>
          <a:p>
            <a:pPr>
              <a:defRPr/>
            </a:pPr>
            <a:endParaRPr/>
          </a:p>
        </p:txBody>
      </p:sp>
      <p:sp>
        <p:nvSpPr>
          <p:cNvPr id="8" name="TextBox 7">
            <a:extLst>
              <a:ext uri="{FF2B5EF4-FFF2-40B4-BE49-F238E27FC236}">
                <a16:creationId xmlns:a16="http://schemas.microsoft.com/office/drawing/2014/main" id="{1EED77C4-8029-BD42-8502-666CD0DD8EAF}"/>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1032" name="Image 9">
            <a:extLst>
              <a:ext uri="{FF2B5EF4-FFF2-40B4-BE49-F238E27FC236}">
                <a16:creationId xmlns:a16="http://schemas.microsoft.com/office/drawing/2014/main" id="{EED316A7-9BE4-5A47-B7B5-FA1EA957B8F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13" r:id="rId7"/>
    <p:sldLayoutId id="2147483831" r:id="rId8"/>
    <p:sldLayoutId id="2147483832" r:id="rId9"/>
    <p:sldLayoutId id="2147483833" r:id="rId10"/>
    <p:sldLayoutId id="2147483834" r:id="rId11"/>
  </p:sldLayoutIdLst>
  <p:txStyles>
    <p:titleStyle>
      <a:lvl1pPr algn="l" rtl="0" eaLnBrk="0" fontAlgn="base" hangingPunct="0">
        <a:spcBef>
          <a:spcPct val="0"/>
        </a:spcBef>
        <a:spcAft>
          <a:spcPct val="0"/>
        </a:spcAft>
        <a:defRPr lang="de-DE" sz="2800" kern="1200">
          <a:solidFill>
            <a:schemeClr val="tx2"/>
          </a:solidFill>
          <a:latin typeface="Arial" pitchFamily="18"/>
          <a:ea typeface="WenQuanYi Zen Hei" pitchFamily="2"/>
          <a:cs typeface="Lohit Hindi" pitchFamily="2"/>
        </a:defRPr>
      </a:lvl1pPr>
      <a:lvl2pPr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2pPr>
      <a:lvl3pPr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3pPr>
      <a:lvl4pPr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4pPr>
      <a:lvl5pPr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5pPr>
      <a:lvl6pPr marL="457200"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6pPr>
      <a:lvl7pPr marL="914400"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7pPr>
      <a:lvl8pPr marL="1371600"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8pPr>
      <a:lvl9pPr marL="1828800" algn="l" rtl="0" eaLnBrk="0" fontAlgn="base" hangingPunct="0">
        <a:spcBef>
          <a:spcPct val="0"/>
        </a:spcBef>
        <a:spcAft>
          <a:spcPct val="0"/>
        </a:spcAft>
        <a:defRPr sz="2800">
          <a:solidFill>
            <a:schemeClr val="tx2"/>
          </a:solidFill>
          <a:latin typeface="Arial" panose="020B0604020202020204" pitchFamily="34" charset="0"/>
          <a:ea typeface="WenQuanYi Zen Hei"/>
          <a:cs typeface="Lohit Hindi"/>
        </a:defRPr>
      </a:lvl9pPr>
    </p:titleStyle>
    <p:bodyStyle>
      <a:lvl1pPr algn="l" rtl="0" eaLnBrk="0" fontAlgn="base" hangingPunct="0">
        <a:spcBef>
          <a:spcPct val="0"/>
        </a:spcBef>
        <a:spcAft>
          <a:spcPts val="1413"/>
        </a:spcAft>
        <a:defRPr lang="de-DE" sz="2600" kern="1200">
          <a:solidFill>
            <a:schemeClr val="tx1"/>
          </a:solidFill>
          <a:latin typeface="Liberation Sans" pitchFamily="34"/>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A7EB0610-8F66-9240-A2AA-A2E3E5A4BAE8}"/>
              </a:ext>
            </a:extLst>
          </p:cNvPr>
          <p:cNvSpPr txBox="1">
            <a:spLocks noGrp="1" noChangeArrowheads="1"/>
          </p:cNvSpPr>
          <p:nvPr>
            <p:ph type="title"/>
          </p:nvPr>
        </p:nvSpPr>
        <p:spPr bwMode="auto">
          <a:xfrm>
            <a:off x="503238" y="301625"/>
            <a:ext cx="90725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de-DE" altLang="fr-FR"/>
          </a:p>
        </p:txBody>
      </p:sp>
      <p:sp>
        <p:nvSpPr>
          <p:cNvPr id="13315" name="Text Placeholder 2">
            <a:extLst>
              <a:ext uri="{FF2B5EF4-FFF2-40B4-BE49-F238E27FC236}">
                <a16:creationId xmlns:a16="http://schemas.microsoft.com/office/drawing/2014/main" id="{424D91A3-7EF6-A44A-A497-F30AB12275E2}"/>
              </a:ext>
            </a:extLst>
          </p:cNvPr>
          <p:cNvSpPr txBox="1">
            <a:spLocks noGrp="1" noChangeArrowheads="1"/>
          </p:cNvSpPr>
          <p:nvPr>
            <p:ph type="body" idx="1"/>
          </p:nvPr>
        </p:nvSpPr>
        <p:spPr bwMode="auto">
          <a:xfrm>
            <a:off x="503238" y="1768475"/>
            <a:ext cx="907256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de-DE" altLang="fr-FR"/>
          </a:p>
        </p:txBody>
      </p:sp>
      <p:pic>
        <p:nvPicPr>
          <p:cNvPr id="13316" name="Image 3">
            <a:extLst>
              <a:ext uri="{FF2B5EF4-FFF2-40B4-BE49-F238E27FC236}">
                <a16:creationId xmlns:a16="http://schemas.microsoft.com/office/drawing/2014/main" id="{F7156C5E-0EBB-E242-8C44-8ABBC29EA7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D53D59C-8F3A-B94D-B70C-2750188A782F}"/>
              </a:ext>
            </a:extLst>
          </p:cNvPr>
          <p:cNvSpPr txBox="1"/>
          <p:nvPr/>
        </p:nvSpPr>
        <p:spPr>
          <a:xfrm>
            <a:off x="7802563" y="1427163"/>
            <a:ext cx="1054100" cy="26035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1000">
                <a:latin typeface="Abadi MT Condensed Light" pitchFamily="18"/>
                <a:ea typeface="WenQuanYi Zen Hei" pitchFamily="2"/>
                <a:cs typeface="Lohit Hindi" pitchFamily="2"/>
              </a:rPr>
              <a:t>Département MIAp</a:t>
            </a:r>
          </a:p>
        </p:txBody>
      </p:sp>
      <p:pic>
        <p:nvPicPr>
          <p:cNvPr id="13318" name="Image 6">
            <a:extLst>
              <a:ext uri="{FF2B5EF4-FFF2-40B4-BE49-F238E27FC236}">
                <a16:creationId xmlns:a16="http://schemas.microsoft.com/office/drawing/2014/main" id="{7AD6C590-F441-BA47-9C6F-11509942D78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lang="de-DE" sz="4400" kern="1200">
          <a:solidFill>
            <a:schemeClr val="tx2"/>
          </a:solidFill>
          <a:latin typeface="Arial" pitchFamily="18"/>
          <a:ea typeface="MS Gothic" pitchFamily="2"/>
          <a:cs typeface="Tahoma" pitchFamily="2"/>
        </a:defRPr>
      </a:lvl1pPr>
      <a:lvl2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9pPr>
    </p:titleStyle>
    <p:bodyStyle>
      <a:lvl1pPr algn="l" rtl="0" eaLnBrk="0" fontAlgn="base" hangingPunct="0">
        <a:spcBef>
          <a:spcPct val="0"/>
        </a:spcBef>
        <a:spcAft>
          <a:spcPts val="1413"/>
        </a:spcAft>
        <a:defRPr lang="de-DE" sz="3200" kern="1200">
          <a:solidFill>
            <a:schemeClr val="tx1"/>
          </a:solidFill>
          <a:latin typeface="Arial" pitchFamily="18"/>
          <a:ea typeface="MS Gothic" pitchFamily="2"/>
          <a:cs typeface="Tahoma" pitchFamily="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Gothic" panose="020B0609070205080204" pitchFamily="49"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Gothic" panose="020B0609070205080204" pitchFamily="49"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45B14328-2BD9-3740-8E8C-0E0DB9A7E865}"/>
              </a:ext>
            </a:extLst>
          </p:cNvPr>
          <p:cNvSpPr txBox="1">
            <a:spLocks noGrp="1" noChangeArrowheads="1"/>
          </p:cNvSpPr>
          <p:nvPr>
            <p:ph type="title"/>
          </p:nvPr>
        </p:nvSpPr>
        <p:spPr bwMode="auto">
          <a:xfrm>
            <a:off x="468313" y="249238"/>
            <a:ext cx="90709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de-DE" altLang="fr-FR"/>
          </a:p>
        </p:txBody>
      </p:sp>
      <p:sp>
        <p:nvSpPr>
          <p:cNvPr id="25603" name="Text Placeholder 2">
            <a:extLst>
              <a:ext uri="{FF2B5EF4-FFF2-40B4-BE49-F238E27FC236}">
                <a16:creationId xmlns:a16="http://schemas.microsoft.com/office/drawing/2014/main" id="{0265A882-8149-0E44-BB30-EB2815588957}"/>
              </a:ext>
            </a:extLst>
          </p:cNvPr>
          <p:cNvSpPr txBox="1">
            <a:spLocks noGrp="1" noChangeArrowheads="1"/>
          </p:cNvSpPr>
          <p:nvPr>
            <p:ph type="body" idx="1"/>
          </p:nvPr>
        </p:nvSpPr>
        <p:spPr bwMode="auto">
          <a:xfrm>
            <a:off x="503238" y="1768475"/>
            <a:ext cx="907256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de-DE" altLang="fr-F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lang="de-DE" sz="4400" kern="1200">
          <a:solidFill>
            <a:schemeClr val="tx2"/>
          </a:solidFill>
          <a:latin typeface="Arial" pitchFamily="18"/>
          <a:ea typeface="MS Gothic" pitchFamily="2"/>
          <a:cs typeface="Tahoma" pitchFamily="2"/>
        </a:defRPr>
      </a:lvl1pPr>
      <a:lvl2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MS Gothic" panose="020B0609070205080204" pitchFamily="49" charset="-128"/>
          <a:cs typeface="Tahoma" panose="020B0604030504040204" pitchFamily="34" charset="0"/>
        </a:defRPr>
      </a:lvl9pPr>
    </p:titleStyle>
    <p:bodyStyle>
      <a:lvl1pPr algn="l" rtl="0" eaLnBrk="0" fontAlgn="base" hangingPunct="0">
        <a:spcBef>
          <a:spcPct val="0"/>
        </a:spcBef>
        <a:spcAft>
          <a:spcPts val="1413"/>
        </a:spcAft>
        <a:defRPr lang="de-DE" sz="3200" kern="1200">
          <a:solidFill>
            <a:schemeClr val="tx1"/>
          </a:solidFill>
          <a:latin typeface="Arial" pitchFamily="18"/>
          <a:ea typeface="MS Gothic" pitchFamily="2"/>
          <a:cs typeface="Tahoma" pitchFamily="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Gothic" panose="020B0609070205080204" pitchFamily="49"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Gothic" panose="020B0609070205080204" pitchFamily="49"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7.tif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F512D511-8BE1-804E-A68A-DAC15C525C34}"/>
              </a:ext>
            </a:extLst>
          </p:cNvPr>
          <p:cNvSpPr txBox="1">
            <a:spLocks noGrp="1" noChangeArrowheads="1"/>
          </p:cNvSpPr>
          <p:nvPr>
            <p:ph type="title" idx="4294967295"/>
          </p:nvPr>
        </p:nvSpPr>
        <p:spPr>
          <a:xfrm>
            <a:off x="504825" y="2403475"/>
            <a:ext cx="9070975" cy="554038"/>
          </a:xfrm>
        </p:spPr>
        <p:txBody>
          <a:bodyPr>
            <a:spAutoFit/>
          </a:bodyPr>
          <a:lstStyle/>
          <a:p>
            <a:pPr eaLnBrk="1">
              <a:spcAft>
                <a:spcPts val="3963"/>
              </a:spcAft>
            </a:pPr>
            <a:r>
              <a:rPr altLang="fr-FR" sz="3600">
                <a:solidFill>
                  <a:srgbClr val="000000"/>
                </a:solidFill>
                <a:latin typeface="Arial" panose="020B0604020202020204" pitchFamily="34" charset="0"/>
                <a:ea typeface="MS Gothic" panose="020B0609070205080204" pitchFamily="49" charset="-128"/>
                <a:cs typeface="Tahoma" panose="020B0604030504040204" pitchFamily="34" charset="0"/>
              </a:rPr>
              <a:t>Outils informatiques</a:t>
            </a:r>
          </a:p>
        </p:txBody>
      </p:sp>
      <p:sp>
        <p:nvSpPr>
          <p:cNvPr id="3" name="TextBox 2">
            <a:extLst>
              <a:ext uri="{FF2B5EF4-FFF2-40B4-BE49-F238E27FC236}">
                <a16:creationId xmlns:a16="http://schemas.microsoft.com/office/drawing/2014/main" id="{C8D1DB43-0A2A-3446-B7CC-D44C97C58BC6}"/>
              </a:ext>
            </a:extLst>
          </p:cNvPr>
          <p:cNvSpPr txBox="1"/>
          <p:nvPr/>
        </p:nvSpPr>
        <p:spPr>
          <a:xfrm>
            <a:off x="3011539" y="3808413"/>
            <a:ext cx="4252809" cy="2155547"/>
          </a:xfrm>
          <a:prstGeom prst="rect">
            <a:avLst/>
          </a:prstGeom>
          <a:noFill/>
          <a:ln>
            <a:noFill/>
          </a:ln>
        </p:spPr>
        <p:txBody>
          <a:bodyPr wrap="none" lIns="90000" tIns="45000" rIns="90000" bIns="45000" compatLnSpc="0">
            <a:spAutoFit/>
          </a:bodyPr>
          <a:lstStyle/>
          <a:p>
            <a:pPr algn="ctr" eaLnBrk="1" fontAlgn="auto">
              <a:spcBef>
                <a:spcPts val="0"/>
              </a:spcBef>
              <a:spcAft>
                <a:spcPts val="0"/>
              </a:spcAft>
              <a:defRPr/>
            </a:pPr>
            <a:r>
              <a:rPr lang="de-DE" sz="2800" i="1" dirty="0" err="1">
                <a:latin typeface="Arial" pitchFamily="18"/>
                <a:ea typeface="WenQuanYi Zen Hei" pitchFamily="2"/>
                <a:cs typeface="Lohit Hindi" pitchFamily="2"/>
              </a:rPr>
              <a:t>Traitement</a:t>
            </a:r>
            <a:r>
              <a:rPr lang="de-DE" sz="2800" i="1" dirty="0">
                <a:latin typeface="Arial" pitchFamily="18"/>
                <a:ea typeface="WenQuanYi Zen Hei" pitchFamily="2"/>
                <a:cs typeface="Lohit Hindi" pitchFamily="2"/>
              </a:rPr>
              <a:t> de </a:t>
            </a:r>
            <a:r>
              <a:rPr lang="de-DE" sz="2800" i="1" dirty="0" err="1">
                <a:latin typeface="Arial" pitchFamily="18"/>
                <a:ea typeface="WenQuanYi Zen Hei" pitchFamily="2"/>
                <a:cs typeface="Lohit Hindi" pitchFamily="2"/>
              </a:rPr>
              <a:t>textes</a:t>
            </a:r>
            <a:endParaRPr lang="de-DE" sz="2800" i="1" dirty="0">
              <a:latin typeface="Arial" pitchFamily="18"/>
              <a:ea typeface="WenQuanYi Zen Hei" pitchFamily="2"/>
              <a:cs typeface="Lohit Hindi" pitchFamily="2"/>
            </a:endParaRPr>
          </a:p>
          <a:p>
            <a:pPr algn="ctr" eaLnBrk="1" fontAlgn="auto">
              <a:spcBef>
                <a:spcPts val="0"/>
              </a:spcBef>
              <a:spcAft>
                <a:spcPts val="0"/>
              </a:spcAft>
              <a:defRPr/>
            </a:pPr>
            <a:endParaRPr lang="de-DE" sz="2800" i="1" dirty="0">
              <a:latin typeface="Arial" pitchFamily="18"/>
              <a:ea typeface="WenQuanYi Zen Hei" pitchFamily="2"/>
              <a:cs typeface="Lohit Hindi" pitchFamily="2"/>
            </a:endParaRPr>
          </a:p>
          <a:p>
            <a:pPr algn="ctr" eaLnBrk="1" fontAlgn="auto">
              <a:spcBef>
                <a:spcPts val="0"/>
              </a:spcBef>
              <a:spcAft>
                <a:spcPts val="0"/>
              </a:spcAft>
              <a:defRPr/>
            </a:pPr>
            <a:r>
              <a:rPr lang="de-DE" sz="2800" dirty="0" err="1">
                <a:latin typeface="Arial" pitchFamily="18"/>
                <a:ea typeface="WenQuanYi Zen Hei" pitchFamily="2"/>
                <a:cs typeface="Lohit Hindi" pitchFamily="2"/>
              </a:rPr>
              <a:t>Séance</a:t>
            </a:r>
            <a:r>
              <a:rPr lang="de-DE" sz="2800" dirty="0">
                <a:latin typeface="Arial" pitchFamily="18"/>
                <a:ea typeface="WenQuanYi Zen Hei" pitchFamily="2"/>
                <a:cs typeface="Lohit Hindi" pitchFamily="2"/>
              </a:rPr>
              <a:t> 1</a:t>
            </a:r>
          </a:p>
          <a:p>
            <a:pPr algn="ctr" eaLnBrk="1" fontAlgn="auto">
              <a:spcBef>
                <a:spcPts val="0"/>
              </a:spcBef>
              <a:spcAft>
                <a:spcPts val="0"/>
              </a:spcAft>
              <a:defRPr/>
            </a:pPr>
            <a:endParaRPr lang="de-DE" sz="2800" dirty="0">
              <a:latin typeface="Arial" pitchFamily="18"/>
              <a:ea typeface="WenQuanYi Zen Hei" pitchFamily="2"/>
              <a:cs typeface="Lohit Hindi" pitchFamily="2"/>
            </a:endParaRPr>
          </a:p>
          <a:p>
            <a:pPr algn="ctr" eaLnBrk="1" fontAlgn="auto">
              <a:spcBef>
                <a:spcPts val="0"/>
              </a:spcBef>
              <a:spcAft>
                <a:spcPts val="0"/>
              </a:spcAft>
              <a:defRPr/>
            </a:pPr>
            <a:r>
              <a:rPr lang="de-DE" sz="2800" dirty="0">
                <a:latin typeface="Arial" pitchFamily="18"/>
                <a:ea typeface="WenQuanYi Zen Hei" pitchFamily="2"/>
                <a:cs typeface="Lohit Hindi" pitchFamily="2"/>
              </a:rPr>
              <a:t>Premiers </a:t>
            </a:r>
            <a:r>
              <a:rPr lang="de-DE" sz="2800" dirty="0" err="1">
                <a:latin typeface="Arial" pitchFamily="18"/>
                <a:ea typeface="WenQuanYi Zen Hei" pitchFamily="2"/>
                <a:cs typeface="Lohit Hindi" pitchFamily="2"/>
              </a:rPr>
              <a:t>pas</a:t>
            </a:r>
            <a:r>
              <a:rPr lang="de-DE" sz="2800" dirty="0">
                <a:latin typeface="Arial" pitchFamily="18"/>
                <a:ea typeface="WenQuanYi Zen Hei" pitchFamily="2"/>
                <a:cs typeface="Lohit Hindi" pitchFamily="2"/>
              </a:rPr>
              <a:t>, </a:t>
            </a:r>
            <a:r>
              <a:rPr lang="de-DE" sz="2800" dirty="0" err="1">
                <a:latin typeface="Arial" pitchFamily="18"/>
                <a:ea typeface="WenQuanYi Zen Hei" pitchFamily="2"/>
                <a:cs typeface="Lohit Hindi" pitchFamily="2"/>
              </a:rPr>
              <a:t>généralités</a:t>
            </a:r>
            <a:endParaRPr lang="de-DE" sz="2800" dirty="0">
              <a:latin typeface="Arial" pitchFamily="18"/>
              <a:ea typeface="WenQuanYi Zen Hei" pitchFamily="2"/>
              <a:cs typeface="Lohit Hindi" pitchFamily="2"/>
            </a:endParaRPr>
          </a:p>
        </p:txBody>
      </p:sp>
      <p:pic>
        <p:nvPicPr>
          <p:cNvPr id="28675" name="Image 3">
            <a:extLst>
              <a:ext uri="{FF2B5EF4-FFF2-40B4-BE49-F238E27FC236}">
                <a16:creationId xmlns:a16="http://schemas.microsoft.com/office/drawing/2014/main" id="{F79613CF-ABC2-FD44-B64E-B1F7809F8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4950" y="592138"/>
            <a:ext cx="9493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on enregistré">
            <a:hlinkClick r:id="" action="ppaction://media"/>
            <a:extLst>
              <a:ext uri="{FF2B5EF4-FFF2-40B4-BE49-F238E27FC236}">
                <a16:creationId xmlns:a16="http://schemas.microsoft.com/office/drawing/2014/main" id="{31D8D7C2-979C-414D-A560-DAC8202AC0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3000" y="626676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1">
            <a:extLst>
              <a:ext uri="{FF2B5EF4-FFF2-40B4-BE49-F238E27FC236}">
                <a16:creationId xmlns:a16="http://schemas.microsoft.com/office/drawing/2014/main" id="{A9D979D0-B86C-1644-8429-1E4F9E770A37}"/>
              </a:ext>
            </a:extLst>
          </p:cNvPr>
          <p:cNvSpPr txBox="1">
            <a:spLocks noGrp="1" noChangeArrowheads="1"/>
          </p:cNvSpPr>
          <p:nvPr>
            <p:ph type="body" idx="4294967295"/>
          </p:nvPr>
        </p:nvSpPr>
        <p:spPr>
          <a:xfrm>
            <a:off x="569913" y="2144713"/>
            <a:ext cx="9072562" cy="5002212"/>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caractères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police (dessin des caractères : </a:t>
            </a:r>
            <a:r>
              <a:rPr lang="de-DE" altLang="fr-FR" sz="2600">
                <a:latin typeface="Times" pitchFamily="2" charset="0"/>
                <a:cs typeface="Arial" panose="020B0604020202020204" pitchFamily="34" charset="0"/>
              </a:rPr>
              <a:t>Times</a:t>
            </a:r>
            <a:r>
              <a:rPr lang="de-DE" altLang="fr-FR" sz="2600">
                <a:latin typeface="Arial" panose="020B0604020202020204" pitchFamily="34" charset="0"/>
                <a:cs typeface="Arial" panose="020B0604020202020204" pitchFamily="34" charset="0"/>
              </a:rPr>
              <a:t>, Arial,</a:t>
            </a:r>
            <a:r>
              <a:rPr lang="de-DE" altLang="fr-FR" sz="2600">
                <a:latin typeface="Gill Sans Ultra Bold" panose="020B0A02020104020203" pitchFamily="34" charset="77"/>
                <a:cs typeface="Arial" panose="020B0604020202020204" pitchFamily="34" charset="0"/>
              </a:rPr>
              <a:t> Gill Sans</a:t>
            </a:r>
            <a:r>
              <a:rPr lang="de-DE" altLang="fr-FR" sz="2600">
                <a:latin typeface="Arial" panose="020B0604020202020204" pitchFamily="34" charset="0"/>
                <a:cs typeface="Arial" panose="020B0604020202020204" pitchFamily="34" charset="0"/>
              </a:rPr>
              <a:t>, </a:t>
            </a:r>
            <a:r>
              <a:rPr lang="de-DE" altLang="fr-FR" sz="2600">
                <a:latin typeface="Webdings" pitchFamily="2" charset="2"/>
                <a:cs typeface="Arial" panose="020B0604020202020204" pitchFamily="34" charset="0"/>
              </a:rPr>
              <a:t>Webdings</a:t>
            </a:r>
            <a:r>
              <a:rPr lang="de-DE" altLang="fr-FR" sz="260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taille (</a:t>
            </a:r>
            <a:r>
              <a:rPr lang="de-DE" altLang="fr-FR" sz="1800">
                <a:latin typeface="Arial" panose="020B0604020202020204" pitchFamily="34" charset="0"/>
                <a:cs typeface="Arial" panose="020B0604020202020204" pitchFamily="34" charset="0"/>
              </a:rPr>
              <a:t>e</a:t>
            </a:r>
            <a:r>
              <a:rPr lang="de-DE" altLang="fr-FR" sz="2600">
                <a:latin typeface="Arial" panose="020B0604020202020204" pitchFamily="34" charset="0"/>
                <a:cs typeface="Arial" panose="020B0604020202020204" pitchFamily="34" charset="0"/>
              </a:rPr>
              <a:t>n </a:t>
            </a:r>
            <a:r>
              <a:rPr lang="de-DE" altLang="fr-FR" sz="3200">
                <a:latin typeface="Arial" panose="020B0604020202020204" pitchFamily="34" charset="0"/>
                <a:cs typeface="Arial" panose="020B0604020202020204" pitchFamily="34" charset="0"/>
              </a:rPr>
              <a:t>p</a:t>
            </a:r>
            <a:r>
              <a:rPr lang="de-DE" altLang="fr-FR" sz="4000">
                <a:latin typeface="Arial" panose="020B0604020202020204" pitchFamily="34" charset="0"/>
                <a:cs typeface="Arial" panose="020B0604020202020204" pitchFamily="34" charset="0"/>
              </a:rPr>
              <a:t>i</a:t>
            </a:r>
            <a:r>
              <a:rPr lang="de-DE" altLang="fr-FR" sz="2600">
                <a:latin typeface="Arial" panose="020B0604020202020204" pitchFamily="34" charset="0"/>
                <a:cs typeface="Arial" panose="020B0604020202020204" pitchFamily="34" charset="0"/>
              </a:rPr>
              <a:t>x</a:t>
            </a:r>
            <a:r>
              <a:rPr lang="de-DE" altLang="fr-FR" sz="3900">
                <a:latin typeface="Arial" panose="020B0604020202020204" pitchFamily="34" charset="0"/>
                <a:cs typeface="Arial" panose="020B0604020202020204" pitchFamily="34" charset="0"/>
              </a:rPr>
              <a:t>e</a:t>
            </a:r>
            <a:r>
              <a:rPr lang="de-DE" altLang="fr-FR" sz="2700">
                <a:latin typeface="Arial" panose="020B0604020202020204" pitchFamily="34" charset="0"/>
                <a:cs typeface="Arial" panose="020B0604020202020204" pitchFamily="34" charset="0"/>
              </a:rPr>
              <a:t>l</a:t>
            </a:r>
            <a:r>
              <a:rPr lang="de-DE" altLang="fr-FR" sz="4000">
                <a:latin typeface="Arial" panose="020B0604020202020204" pitchFamily="34" charset="0"/>
                <a:cs typeface="Arial" panose="020B0604020202020204" pitchFamily="34" charset="0"/>
              </a:rPr>
              <a:t>s</a:t>
            </a:r>
            <a:r>
              <a:rPr lang="de-DE" altLang="fr-FR" sz="260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aspect : </a:t>
            </a:r>
            <a:r>
              <a:rPr lang="de-DE" altLang="fr-FR" sz="2600" b="1">
                <a:latin typeface="Arial" panose="020B0604020202020204" pitchFamily="34" charset="0"/>
                <a:cs typeface="Arial" panose="020B0604020202020204" pitchFamily="34" charset="0"/>
              </a:rPr>
              <a:t>gras</a:t>
            </a:r>
            <a:r>
              <a:rPr lang="de-DE" altLang="fr-FR" sz="2600">
                <a:latin typeface="Arial" panose="020B0604020202020204" pitchFamily="34" charset="0"/>
                <a:cs typeface="Arial" panose="020B0604020202020204" pitchFamily="34" charset="0"/>
              </a:rPr>
              <a:t>/</a:t>
            </a:r>
            <a:r>
              <a:rPr lang="de-DE" altLang="fr-FR" sz="2600" i="1">
                <a:latin typeface="Arial" panose="020B0604020202020204" pitchFamily="34" charset="0"/>
                <a:cs typeface="Arial" panose="020B0604020202020204" pitchFamily="34" charset="0"/>
              </a:rPr>
              <a:t>italique</a:t>
            </a:r>
            <a:r>
              <a:rPr lang="de-DE" altLang="fr-FR" sz="2600">
                <a:latin typeface="Arial" panose="020B0604020202020204" pitchFamily="34" charset="0"/>
                <a:cs typeface="Arial" panose="020B0604020202020204" pitchFamily="34" charset="0"/>
              </a:rPr>
              <a:t>/</a:t>
            </a:r>
            <a:r>
              <a:rPr lang="de-DE" altLang="fr-FR" sz="2600" u="sng">
                <a:latin typeface="Arial" panose="020B0604020202020204" pitchFamily="34" charset="0"/>
                <a:cs typeface="Arial" panose="020B0604020202020204" pitchFamily="34" charset="0"/>
              </a:rPr>
              <a:t>souligné</a:t>
            </a:r>
            <a:r>
              <a:rPr lang="de-DE" altLang="fr-FR" sz="2600">
                <a:latin typeface="Arial" panose="020B0604020202020204" pitchFamily="34" charset="0"/>
                <a:cs typeface="Arial" panose="020B0604020202020204" pitchFamily="34" charset="0"/>
              </a:rPr>
              <a:t>/CAPITALE…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position  (</a:t>
            </a:r>
            <a:r>
              <a:rPr lang="de-DE" altLang="fr-FR" sz="2600" baseline="30000">
                <a:latin typeface="Arial" panose="020B0604020202020204" pitchFamily="34" charset="0"/>
                <a:cs typeface="Arial" panose="020B0604020202020204" pitchFamily="34" charset="0"/>
              </a:rPr>
              <a:t>exposant</a:t>
            </a:r>
            <a:r>
              <a:rPr lang="de-DE" altLang="fr-FR" sz="2600">
                <a:latin typeface="Arial" panose="020B0604020202020204" pitchFamily="34" charset="0"/>
                <a:cs typeface="Arial" panose="020B0604020202020204" pitchFamily="34" charset="0"/>
              </a:rPr>
              <a:t>/</a:t>
            </a:r>
            <a:r>
              <a:rPr lang="de-DE" altLang="fr-FR" sz="2600" baseline="-25000">
                <a:latin typeface="Arial" panose="020B0604020202020204" pitchFamily="34" charset="0"/>
                <a:cs typeface="Arial" panose="020B0604020202020204" pitchFamily="34" charset="0"/>
              </a:rPr>
              <a:t>indice</a:t>
            </a:r>
            <a:r>
              <a:rPr lang="de-DE" altLang="fr-FR" sz="260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t>
            </a:r>
          </a:p>
        </p:txBody>
      </p:sp>
      <p:sp>
        <p:nvSpPr>
          <p:cNvPr id="45058" name="Title 3">
            <a:extLst>
              <a:ext uri="{FF2B5EF4-FFF2-40B4-BE49-F238E27FC236}">
                <a16:creationId xmlns:a16="http://schemas.microsoft.com/office/drawing/2014/main" id="{AD997D09-73AE-E746-9B8A-10D161C2D3FC}"/>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pic>
        <p:nvPicPr>
          <p:cNvPr id="4" name="Image 3">
            <a:extLst>
              <a:ext uri="{FF2B5EF4-FFF2-40B4-BE49-F238E27FC236}">
                <a16:creationId xmlns:a16="http://schemas.microsoft.com/office/drawing/2014/main" id="{BEA5AD8C-12CC-CC4A-A31B-2C64D0CE78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8925" y="2595563"/>
            <a:ext cx="6038850" cy="45354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Son enregistré">
            <a:hlinkClick r:id="" action="ppaction://media"/>
            <a:extLst>
              <a:ext uri="{FF2B5EF4-FFF2-40B4-BE49-F238E27FC236}">
                <a16:creationId xmlns:a16="http://schemas.microsoft.com/office/drawing/2014/main" id="{6BDC858A-A2EA-2C40-8217-43717223EE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47105" name="Text Placeholder 1">
            <a:extLst>
              <a:ext uri="{FF2B5EF4-FFF2-40B4-BE49-F238E27FC236}">
                <a16:creationId xmlns:a16="http://schemas.microsoft.com/office/drawing/2014/main" id="{C84A5237-B0F3-3A40-8795-C88ACD1C8254}"/>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Arial" panose="020B0604020202020204" pitchFamily="34" charset="0"/>
              <a:buNone/>
            </a:pPr>
            <a:endParaRPr lang="fr-FR" altLang="fr-FR" sz="2400">
              <a:latin typeface="Arial" panose="020B0604020202020204" pitchFamily="34" charset="0"/>
              <a:cs typeface="Arial" panose="020B0604020202020204" pitchFamily="34" charset="0"/>
            </a:endParaRPr>
          </a:p>
        </p:txBody>
      </p:sp>
      <p:sp>
        <p:nvSpPr>
          <p:cNvPr id="47106" name="Title 3">
            <a:extLst>
              <a:ext uri="{FF2B5EF4-FFF2-40B4-BE49-F238E27FC236}">
                <a16:creationId xmlns:a16="http://schemas.microsoft.com/office/drawing/2014/main" id="{517ACA51-5853-D746-80CC-32A84AA62FB5}"/>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47109" name="ZoneTexte 7">
            <a:extLst>
              <a:ext uri="{FF2B5EF4-FFF2-40B4-BE49-F238E27FC236}">
                <a16:creationId xmlns:a16="http://schemas.microsoft.com/office/drawing/2014/main" id="{42DA1C75-367A-7C4D-B75C-CE3A5F91F06D}"/>
              </a:ext>
            </a:extLst>
          </p:cNvPr>
          <p:cNvSpPr txBox="1">
            <a:spLocks noChangeArrowheads="1"/>
          </p:cNvSpPr>
          <p:nvPr/>
        </p:nvSpPr>
        <p:spPr bwMode="auto">
          <a:xfrm>
            <a:off x="5137150" y="2357438"/>
            <a:ext cx="4102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25742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1684337"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Retrait</a:t>
            </a:r>
            <a:r>
              <a:rPr lang="de-DE" dirty="0">
                <a:solidFill>
                  <a:srgbClr val="008080"/>
                </a:solidFill>
                <a:latin typeface="Arial" charset="0"/>
                <a:ea typeface="Arial" charset="0"/>
                <a:cs typeface="Arial" charset="0"/>
              </a:rPr>
              <a:t> </a:t>
            </a:r>
            <a:r>
              <a:rPr lang="de-DE" dirty="0" err="1">
                <a:solidFill>
                  <a:srgbClr val="008080"/>
                </a:solidFill>
                <a:latin typeface="Arial" charset="0"/>
                <a:ea typeface="Arial" charset="0"/>
                <a:cs typeface="Arial" charset="0"/>
              </a:rPr>
              <a:t>gauche</a:t>
            </a:r>
            <a:endParaRPr lang="de-DE" dirty="0">
              <a:solidFill>
                <a:srgbClr val="008080"/>
              </a:solidFill>
              <a:latin typeface="Arial" charset="0"/>
              <a:ea typeface="Arial" charset="0"/>
              <a:cs typeface="Arial" charset="0"/>
            </a:endParaRPr>
          </a:p>
        </p:txBody>
      </p:sp>
      <p:cxnSp>
        <p:nvCxnSpPr>
          <p:cNvPr id="6" name="Connecteur droit avec flèche 5">
            <a:extLst>
              <a:ext uri="{FF2B5EF4-FFF2-40B4-BE49-F238E27FC236}">
                <a16:creationId xmlns:a16="http://schemas.microsoft.com/office/drawing/2014/main" id="{F0A009D8-1EBA-694C-89D4-31C346A1DDB4}"/>
              </a:ext>
            </a:extLst>
          </p:cNvPr>
          <p:cNvCxnSpPr/>
          <p:nvPr/>
        </p:nvCxnSpPr>
        <p:spPr>
          <a:xfrm>
            <a:off x="4797425" y="3794125"/>
            <a:ext cx="4572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48C32F3-A228-C743-AB00-51EBB171F18C}"/>
              </a:ext>
            </a:extLst>
          </p:cNvPr>
          <p:cNvCxnSpPr/>
          <p:nvPr/>
        </p:nvCxnSpPr>
        <p:spPr>
          <a:xfrm>
            <a:off x="8893175" y="3687763"/>
            <a:ext cx="4572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2DAE31FB-DE97-EC44-87BE-4F032D97B9C6}"/>
              </a:ext>
            </a:extLst>
          </p:cNvPr>
          <p:cNvSpPr txBox="1"/>
          <p:nvPr/>
        </p:nvSpPr>
        <p:spPr>
          <a:xfrm>
            <a:off x="7864475" y="6048375"/>
            <a:ext cx="1374775"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Retrait</a:t>
            </a:r>
            <a:r>
              <a:rPr lang="de-DE" dirty="0">
                <a:solidFill>
                  <a:srgbClr val="008080"/>
                </a:solidFill>
                <a:latin typeface="Arial" charset="0"/>
                <a:ea typeface="Arial" charset="0"/>
                <a:cs typeface="Arial" charset="0"/>
              </a:rPr>
              <a:t> </a:t>
            </a:r>
            <a:r>
              <a:rPr lang="de-DE" dirty="0" err="1">
                <a:solidFill>
                  <a:srgbClr val="008080"/>
                </a:solidFill>
                <a:latin typeface="Arial" charset="0"/>
                <a:ea typeface="Arial" charset="0"/>
                <a:cs typeface="Arial" charset="0"/>
              </a:rPr>
              <a:t>droit</a:t>
            </a:r>
            <a:endParaRPr lang="de-DE" dirty="0">
              <a:solidFill>
                <a:srgbClr val="008080"/>
              </a:solidFill>
              <a:latin typeface="Arial" charset="0"/>
              <a:ea typeface="Arial" charset="0"/>
              <a:cs typeface="Arial" charset="0"/>
            </a:endParaRPr>
          </a:p>
        </p:txBody>
      </p:sp>
      <p:sp>
        <p:nvSpPr>
          <p:cNvPr id="15" name="Freeform: Shape 5">
            <a:extLst>
              <a:ext uri="{FF2B5EF4-FFF2-40B4-BE49-F238E27FC236}">
                <a16:creationId xmlns:a16="http://schemas.microsoft.com/office/drawing/2014/main" id="{62E09659-0FC8-A843-9E42-84FD378D1BFE}"/>
              </a:ext>
            </a:extLst>
          </p:cNvPr>
          <p:cNvSpPr/>
          <p:nvPr/>
        </p:nvSpPr>
        <p:spPr>
          <a:xfrm>
            <a:off x="8831263" y="3794125"/>
            <a:ext cx="339725" cy="225742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pic>
        <p:nvPicPr>
          <p:cNvPr id="3" name="Son enregistré">
            <a:hlinkClick r:id="" action="ppaction://media"/>
            <a:extLst>
              <a:ext uri="{FF2B5EF4-FFF2-40B4-BE49-F238E27FC236}">
                <a16:creationId xmlns:a16="http://schemas.microsoft.com/office/drawing/2014/main" id="{A6AAA165-4CD4-7B47-AE2B-7A40787322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5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1">
            <a:extLst>
              <a:ext uri="{FF2B5EF4-FFF2-40B4-BE49-F238E27FC236}">
                <a16:creationId xmlns:a16="http://schemas.microsoft.com/office/drawing/2014/main" id="{763A6F06-8033-B746-823D-DE351F2FEB69}"/>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Arial" panose="020B0604020202020204" pitchFamily="34" charset="0"/>
              <a:buNone/>
            </a:pPr>
            <a:endParaRPr lang="fr-FR" altLang="fr-FR" sz="2400">
              <a:latin typeface="Arial" panose="020B0604020202020204" pitchFamily="34" charset="0"/>
              <a:cs typeface="Arial" panose="020B0604020202020204" pitchFamily="34" charset="0"/>
            </a:endParaRPr>
          </a:p>
        </p:txBody>
      </p:sp>
      <p:sp>
        <p:nvSpPr>
          <p:cNvPr id="49154" name="Title 3">
            <a:extLst>
              <a:ext uri="{FF2B5EF4-FFF2-40B4-BE49-F238E27FC236}">
                <a16:creationId xmlns:a16="http://schemas.microsoft.com/office/drawing/2014/main" id="{CEEEDA93-ECB9-8445-B909-98DB8EAF40FF}"/>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49157" name="ZoneTexte 7">
            <a:extLst>
              <a:ext uri="{FF2B5EF4-FFF2-40B4-BE49-F238E27FC236}">
                <a16:creationId xmlns:a16="http://schemas.microsoft.com/office/drawing/2014/main" id="{F611DA55-79D9-6942-991D-114AD839D224}"/>
              </a:ext>
            </a:extLst>
          </p:cNvPr>
          <p:cNvSpPr txBox="1">
            <a:spLocks noChangeArrowheads="1"/>
          </p:cNvSpPr>
          <p:nvPr/>
        </p:nvSpPr>
        <p:spPr bwMode="auto">
          <a:xfrm>
            <a:off x="5137150" y="2357438"/>
            <a:ext cx="41021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r>
              <a:rPr lang="de-DE" altLang="fr-FR" sz="1600">
                <a:solidFill>
                  <a:srgbClr val="FF0000"/>
                </a:solidFill>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r>
              <a:rPr lang="de-DE" altLang="fr-FR" sz="1600">
                <a:latin typeface="Arial" panose="020B0604020202020204" pitchFamily="34" charset="0"/>
                <a:cs typeface="Arial" panose="020B0604020202020204" pitchFamily="34" charset="0"/>
              </a:rPr>
              <a:t>Bla bla bla</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3686175" y="3289300"/>
            <a:ext cx="1450975" cy="114617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068513" y="4256088"/>
            <a:ext cx="1579562" cy="35718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Espace</a:t>
            </a:r>
            <a:r>
              <a:rPr lang="de-DE" dirty="0">
                <a:solidFill>
                  <a:srgbClr val="008080"/>
                </a:solidFill>
                <a:latin typeface="Arial" charset="0"/>
                <a:ea typeface="Arial" charset="0"/>
                <a:cs typeface="Arial" charset="0"/>
              </a:rPr>
              <a:t> avant</a:t>
            </a:r>
          </a:p>
        </p:txBody>
      </p:sp>
      <p:cxnSp>
        <p:nvCxnSpPr>
          <p:cNvPr id="6" name="Connecteur droit avec flèche 5">
            <a:extLst>
              <a:ext uri="{FF2B5EF4-FFF2-40B4-BE49-F238E27FC236}">
                <a16:creationId xmlns:a16="http://schemas.microsoft.com/office/drawing/2014/main" id="{F0A009D8-1EBA-694C-89D4-31C346A1DDB4}"/>
              </a:ext>
            </a:extLst>
          </p:cNvPr>
          <p:cNvCxnSpPr>
            <a:cxnSpLocks/>
          </p:cNvCxnSpPr>
          <p:nvPr/>
        </p:nvCxnSpPr>
        <p:spPr>
          <a:xfrm>
            <a:off x="5256213" y="3125788"/>
            <a:ext cx="0" cy="31273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48C32F3-A228-C743-AB00-51EBB171F18C}"/>
              </a:ext>
            </a:extLst>
          </p:cNvPr>
          <p:cNvCxnSpPr>
            <a:cxnSpLocks/>
          </p:cNvCxnSpPr>
          <p:nvPr/>
        </p:nvCxnSpPr>
        <p:spPr>
          <a:xfrm>
            <a:off x="5256213" y="4613275"/>
            <a:ext cx="0" cy="31432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2DAE31FB-DE97-EC44-87BE-4F032D97B9C6}"/>
              </a:ext>
            </a:extLst>
          </p:cNvPr>
          <p:cNvSpPr txBox="1"/>
          <p:nvPr/>
        </p:nvSpPr>
        <p:spPr>
          <a:xfrm>
            <a:off x="2068513" y="5248275"/>
            <a:ext cx="1592262"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Espace</a:t>
            </a:r>
            <a:r>
              <a:rPr lang="de-DE" dirty="0">
                <a:solidFill>
                  <a:srgbClr val="008080"/>
                </a:solidFill>
                <a:latin typeface="Arial" charset="0"/>
                <a:ea typeface="Arial" charset="0"/>
                <a:cs typeface="Arial" charset="0"/>
              </a:rPr>
              <a:t> </a:t>
            </a:r>
            <a:r>
              <a:rPr lang="de-DE" dirty="0" err="1">
                <a:solidFill>
                  <a:srgbClr val="008080"/>
                </a:solidFill>
                <a:latin typeface="Arial" charset="0"/>
                <a:ea typeface="Arial" charset="0"/>
                <a:cs typeface="Arial" charset="0"/>
              </a:rPr>
              <a:t>après</a:t>
            </a:r>
            <a:endParaRPr lang="de-DE" dirty="0">
              <a:solidFill>
                <a:srgbClr val="008080"/>
              </a:solidFill>
              <a:latin typeface="Arial" charset="0"/>
              <a:ea typeface="Arial" charset="0"/>
              <a:cs typeface="Arial" charset="0"/>
            </a:endParaRPr>
          </a:p>
        </p:txBody>
      </p:sp>
      <p:sp>
        <p:nvSpPr>
          <p:cNvPr id="15" name="Freeform: Shape 5">
            <a:extLst>
              <a:ext uri="{FF2B5EF4-FFF2-40B4-BE49-F238E27FC236}">
                <a16:creationId xmlns:a16="http://schemas.microsoft.com/office/drawing/2014/main" id="{62E09659-0FC8-A843-9E42-84FD378D1BFE}"/>
              </a:ext>
            </a:extLst>
          </p:cNvPr>
          <p:cNvSpPr/>
          <p:nvPr/>
        </p:nvSpPr>
        <p:spPr>
          <a:xfrm>
            <a:off x="3844925" y="4803775"/>
            <a:ext cx="1292225" cy="742950"/>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2C8099C4-FEBF-0547-842D-8397A61083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2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1">
            <a:extLst>
              <a:ext uri="{FF2B5EF4-FFF2-40B4-BE49-F238E27FC236}">
                <a16:creationId xmlns:a16="http://schemas.microsoft.com/office/drawing/2014/main" id="{F9C5BF44-E6AD-F94E-B118-960A3FF6812D}"/>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p:txBody>
      </p:sp>
      <p:sp>
        <p:nvSpPr>
          <p:cNvPr id="51202" name="Title 3">
            <a:extLst>
              <a:ext uri="{FF2B5EF4-FFF2-40B4-BE49-F238E27FC236}">
                <a16:creationId xmlns:a16="http://schemas.microsoft.com/office/drawing/2014/main" id="{71F6AECF-6F40-C044-A8EA-CBB8C6304320}"/>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51205" name="ZoneTexte 7">
            <a:extLst>
              <a:ext uri="{FF2B5EF4-FFF2-40B4-BE49-F238E27FC236}">
                <a16:creationId xmlns:a16="http://schemas.microsoft.com/office/drawing/2014/main" id="{6A794549-467E-6A4D-A21E-27CC49316FFF}"/>
              </a:ext>
            </a:extLst>
          </p:cNvPr>
          <p:cNvSpPr txBox="1">
            <a:spLocks noChangeArrowheads="1"/>
          </p:cNvSpPr>
          <p:nvPr/>
        </p:nvSpPr>
        <p:spPr bwMode="auto">
          <a:xfrm>
            <a:off x="5137150" y="2357438"/>
            <a:ext cx="41021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pPr>
              <a:lnSpc>
                <a:spcPct val="150000"/>
              </a:lnSpc>
            </a:pPr>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25742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1131887"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Interligne</a:t>
            </a:r>
            <a:endParaRPr lang="de-DE" dirty="0">
              <a:solidFill>
                <a:srgbClr val="008080"/>
              </a:solidFill>
              <a:latin typeface="Arial" charset="0"/>
              <a:ea typeface="Arial" charset="0"/>
              <a:cs typeface="Arial" charset="0"/>
            </a:endParaRPr>
          </a:p>
        </p:txBody>
      </p:sp>
      <p:cxnSp>
        <p:nvCxnSpPr>
          <p:cNvPr id="6" name="Connecteur droit avec flèche 5">
            <a:extLst>
              <a:ext uri="{FF2B5EF4-FFF2-40B4-BE49-F238E27FC236}">
                <a16:creationId xmlns:a16="http://schemas.microsoft.com/office/drawing/2014/main" id="{F0A009D8-1EBA-694C-89D4-31C346A1DDB4}"/>
              </a:ext>
            </a:extLst>
          </p:cNvPr>
          <p:cNvCxnSpPr>
            <a:cxnSpLocks/>
          </p:cNvCxnSpPr>
          <p:nvPr/>
        </p:nvCxnSpPr>
        <p:spPr>
          <a:xfrm>
            <a:off x="5137150" y="3768725"/>
            <a:ext cx="369411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C8E369AE-DA15-F74C-853E-E060821E51FA}"/>
              </a:ext>
            </a:extLst>
          </p:cNvPr>
          <p:cNvCxnSpPr>
            <a:cxnSpLocks/>
          </p:cNvCxnSpPr>
          <p:nvPr/>
        </p:nvCxnSpPr>
        <p:spPr>
          <a:xfrm>
            <a:off x="5137150" y="4167188"/>
            <a:ext cx="369411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E76EA08-E4B6-5E4D-A63B-4E8B6503CD00}"/>
              </a:ext>
            </a:extLst>
          </p:cNvPr>
          <p:cNvCxnSpPr>
            <a:cxnSpLocks/>
          </p:cNvCxnSpPr>
          <p:nvPr/>
        </p:nvCxnSpPr>
        <p:spPr>
          <a:xfrm>
            <a:off x="5137150" y="4521200"/>
            <a:ext cx="369411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FF0001D4-C7A8-FF49-9C12-D716CDA595BE}"/>
              </a:ext>
            </a:extLst>
          </p:cNvPr>
          <p:cNvCxnSpPr>
            <a:cxnSpLocks/>
          </p:cNvCxnSpPr>
          <p:nvPr/>
        </p:nvCxnSpPr>
        <p:spPr>
          <a:xfrm>
            <a:off x="5137150" y="4903788"/>
            <a:ext cx="369411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Son enregistré">
            <a:hlinkClick r:id="" action="ppaction://media"/>
            <a:extLst>
              <a:ext uri="{FF2B5EF4-FFF2-40B4-BE49-F238E27FC236}">
                <a16:creationId xmlns:a16="http://schemas.microsoft.com/office/drawing/2014/main" id="{450A67CD-C93D-0847-B763-4AA3352816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1">
            <a:extLst>
              <a:ext uri="{FF2B5EF4-FFF2-40B4-BE49-F238E27FC236}">
                <a16:creationId xmlns:a16="http://schemas.microsoft.com/office/drawing/2014/main" id="{4F81E352-0C7B-254E-8544-D14875DEF415}"/>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alignement de texte</a:t>
            </a:r>
            <a:br>
              <a:rPr lang="de-DE" altLang="fr-FR" sz="26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(gauche/droite/centré/justifié)</a:t>
            </a:r>
          </a:p>
        </p:txBody>
      </p:sp>
      <p:sp>
        <p:nvSpPr>
          <p:cNvPr id="53250" name="Title 3">
            <a:extLst>
              <a:ext uri="{FF2B5EF4-FFF2-40B4-BE49-F238E27FC236}">
                <a16:creationId xmlns:a16="http://schemas.microsoft.com/office/drawing/2014/main" id="{5CBE5AA4-3DB6-664B-8EF1-91578F982B04}"/>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53253" name="ZoneTexte 7">
            <a:extLst>
              <a:ext uri="{FF2B5EF4-FFF2-40B4-BE49-F238E27FC236}">
                <a16:creationId xmlns:a16="http://schemas.microsoft.com/office/drawing/2014/main" id="{32C7830A-2902-B14D-83A6-EFBB79D4EF08}"/>
              </a:ext>
            </a:extLst>
          </p:cNvPr>
          <p:cNvSpPr txBox="1">
            <a:spLocks noChangeArrowheads="1"/>
          </p:cNvSpPr>
          <p:nvPr/>
        </p:nvSpPr>
        <p:spPr bwMode="auto">
          <a:xfrm>
            <a:off x="5137150" y="2357438"/>
            <a:ext cx="4102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03517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2351087"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a:solidFill>
                  <a:srgbClr val="008080"/>
                </a:solidFill>
                <a:latin typeface="Arial" charset="0"/>
                <a:ea typeface="Arial" charset="0"/>
                <a:cs typeface="Arial" charset="0"/>
              </a:rPr>
              <a:t>Alignement à </a:t>
            </a:r>
            <a:r>
              <a:rPr lang="de-DE" dirty="0" err="1">
                <a:solidFill>
                  <a:srgbClr val="008080"/>
                </a:solidFill>
                <a:latin typeface="Arial" charset="0"/>
                <a:ea typeface="Arial" charset="0"/>
                <a:cs typeface="Arial" charset="0"/>
              </a:rPr>
              <a:t>gauche</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0EE28644-5EF1-E247-AD56-DC5413BCEE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a:extLst>
              <a:ext uri="{FF2B5EF4-FFF2-40B4-BE49-F238E27FC236}">
                <a16:creationId xmlns:a16="http://schemas.microsoft.com/office/drawing/2014/main" id="{3AFB864A-B2BC-A249-88F8-13FE59A597F8}"/>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alignement de texte</a:t>
            </a:r>
            <a:br>
              <a:rPr lang="de-DE" altLang="fr-FR" sz="26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(gauche/droite/centré/justifié)</a:t>
            </a:r>
          </a:p>
        </p:txBody>
      </p:sp>
      <p:sp>
        <p:nvSpPr>
          <p:cNvPr id="55298" name="Title 3">
            <a:extLst>
              <a:ext uri="{FF2B5EF4-FFF2-40B4-BE49-F238E27FC236}">
                <a16:creationId xmlns:a16="http://schemas.microsoft.com/office/drawing/2014/main" id="{EEDF860A-F1E4-E44A-89A9-D3E4CB46A079}"/>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55301" name="ZoneTexte 7">
            <a:extLst>
              <a:ext uri="{FF2B5EF4-FFF2-40B4-BE49-F238E27FC236}">
                <a16:creationId xmlns:a16="http://schemas.microsoft.com/office/drawing/2014/main" id="{5AA0D609-82FE-CC4A-BCB4-AF0D7B09ACF6}"/>
              </a:ext>
            </a:extLst>
          </p:cNvPr>
          <p:cNvSpPr txBox="1">
            <a:spLocks noChangeArrowheads="1"/>
          </p:cNvSpPr>
          <p:nvPr/>
        </p:nvSpPr>
        <p:spPr bwMode="auto">
          <a:xfrm>
            <a:off x="5137150" y="2357438"/>
            <a:ext cx="4102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pPr algn="r"/>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03517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2171700"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a:solidFill>
                  <a:srgbClr val="008080"/>
                </a:solidFill>
                <a:latin typeface="Arial" charset="0"/>
                <a:ea typeface="Arial" charset="0"/>
                <a:cs typeface="Arial" charset="0"/>
              </a:rPr>
              <a:t>Alignement à </a:t>
            </a:r>
            <a:r>
              <a:rPr lang="de-DE" dirty="0" err="1">
                <a:solidFill>
                  <a:srgbClr val="008080"/>
                </a:solidFill>
                <a:latin typeface="Arial" charset="0"/>
                <a:ea typeface="Arial" charset="0"/>
                <a:cs typeface="Arial" charset="0"/>
              </a:rPr>
              <a:t>droite</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D7BA99C3-C89F-D346-87EB-7C39152B58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1">
            <a:extLst>
              <a:ext uri="{FF2B5EF4-FFF2-40B4-BE49-F238E27FC236}">
                <a16:creationId xmlns:a16="http://schemas.microsoft.com/office/drawing/2014/main" id="{28D3657D-A763-3D46-82BC-BBC86790A264}"/>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alignement de texte</a:t>
            </a:r>
            <a:br>
              <a:rPr lang="de-DE" altLang="fr-FR" sz="26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(gauche/droite/centré/justifié)</a:t>
            </a:r>
          </a:p>
        </p:txBody>
      </p:sp>
      <p:sp>
        <p:nvSpPr>
          <p:cNvPr id="57346" name="Title 3">
            <a:extLst>
              <a:ext uri="{FF2B5EF4-FFF2-40B4-BE49-F238E27FC236}">
                <a16:creationId xmlns:a16="http://schemas.microsoft.com/office/drawing/2014/main" id="{24145BBC-9C62-AD4E-8E4E-2F535FB20582}"/>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57349" name="ZoneTexte 7">
            <a:extLst>
              <a:ext uri="{FF2B5EF4-FFF2-40B4-BE49-F238E27FC236}">
                <a16:creationId xmlns:a16="http://schemas.microsoft.com/office/drawing/2014/main" id="{423BB5C2-6D35-E243-AC04-AB574980DF69}"/>
              </a:ext>
            </a:extLst>
          </p:cNvPr>
          <p:cNvSpPr txBox="1">
            <a:spLocks noChangeArrowheads="1"/>
          </p:cNvSpPr>
          <p:nvPr/>
        </p:nvSpPr>
        <p:spPr bwMode="auto">
          <a:xfrm>
            <a:off x="5137150" y="2357438"/>
            <a:ext cx="4102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pPr algn="ctr"/>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03517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2043112"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a:solidFill>
                  <a:srgbClr val="008080"/>
                </a:solidFill>
                <a:latin typeface="Arial" charset="0"/>
                <a:ea typeface="Arial" charset="0"/>
                <a:cs typeface="Arial" charset="0"/>
              </a:rPr>
              <a:t>Alignement </a:t>
            </a:r>
            <a:r>
              <a:rPr lang="de-DE" dirty="0" err="1">
                <a:solidFill>
                  <a:srgbClr val="008080"/>
                </a:solidFill>
                <a:latin typeface="Arial" charset="0"/>
                <a:ea typeface="Arial" charset="0"/>
                <a:cs typeface="Arial" charset="0"/>
              </a:rPr>
              <a:t>centré</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833923B7-44EA-7641-9543-50361A5ED0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1">
            <a:extLst>
              <a:ext uri="{FF2B5EF4-FFF2-40B4-BE49-F238E27FC236}">
                <a16:creationId xmlns:a16="http://schemas.microsoft.com/office/drawing/2014/main" id="{1295B704-6BE0-1B43-A6D1-CD0F0A8098E6}"/>
              </a:ext>
            </a:extLst>
          </p:cNvPr>
          <p:cNvSpPr txBox="1">
            <a:spLocks noGrp="1" noChangeArrowheads="1"/>
          </p:cNvSpPr>
          <p:nvPr>
            <p:ph type="body" idx="4294967295"/>
          </p:nvPr>
        </p:nvSpPr>
        <p:spPr>
          <a:xfrm>
            <a:off x="395288" y="1784350"/>
            <a:ext cx="4217987"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alignement de texte</a:t>
            </a:r>
            <a:br>
              <a:rPr lang="de-DE" altLang="fr-FR" sz="26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(gauche/droite/centré/justifié)</a:t>
            </a:r>
          </a:p>
        </p:txBody>
      </p:sp>
      <p:sp>
        <p:nvSpPr>
          <p:cNvPr id="59394" name="Title 3">
            <a:extLst>
              <a:ext uri="{FF2B5EF4-FFF2-40B4-BE49-F238E27FC236}">
                <a16:creationId xmlns:a16="http://schemas.microsoft.com/office/drawing/2014/main" id="{2F8F76BD-F59E-544D-94EB-6FF1F9F44817}"/>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sp>
        <p:nvSpPr>
          <p:cNvPr id="5" name="Freeform: Shape 2">
            <a:extLst>
              <a:ext uri="{FF2B5EF4-FFF2-40B4-BE49-F238E27FC236}">
                <a16:creationId xmlns:a16="http://schemas.microsoft.com/office/drawing/2014/main" id="{CFF445F3-75F8-0B47-BA87-6E712FFA5A07}"/>
              </a:ext>
            </a:extLst>
          </p:cNvPr>
          <p:cNvSpPr/>
          <p:nvPr/>
        </p:nvSpPr>
        <p:spPr>
          <a:xfrm>
            <a:off x="4613275" y="1951038"/>
            <a:ext cx="5118100" cy="33575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dirty="0">
              <a:latin typeface="Arial" charset="0"/>
              <a:ea typeface="Arial" charset="0"/>
              <a:cs typeface="Arial" charset="0"/>
            </a:endParaRPr>
          </a:p>
        </p:txBody>
      </p:sp>
      <p:sp>
        <p:nvSpPr>
          <p:cNvPr id="7" name="Freeform: Shape 3">
            <a:extLst>
              <a:ext uri="{FF2B5EF4-FFF2-40B4-BE49-F238E27FC236}">
                <a16:creationId xmlns:a16="http://schemas.microsoft.com/office/drawing/2014/main" id="{928FB45F-ADFC-3342-820E-15FAC4E6657E}"/>
              </a:ext>
            </a:extLst>
          </p:cNvPr>
          <p:cNvSpPr/>
          <p:nvPr/>
        </p:nvSpPr>
        <p:spPr>
          <a:xfrm>
            <a:off x="4797425" y="2108200"/>
            <a:ext cx="4664075" cy="3140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59397" name="ZoneTexte 7">
            <a:extLst>
              <a:ext uri="{FF2B5EF4-FFF2-40B4-BE49-F238E27FC236}">
                <a16:creationId xmlns:a16="http://schemas.microsoft.com/office/drawing/2014/main" id="{6F3F47EB-8EF0-F84B-A732-E2E2E2556CB1}"/>
              </a:ext>
            </a:extLst>
          </p:cNvPr>
          <p:cNvSpPr txBox="1">
            <a:spLocks noChangeArrowheads="1"/>
          </p:cNvSpPr>
          <p:nvPr/>
        </p:nvSpPr>
        <p:spPr bwMode="auto">
          <a:xfrm>
            <a:off x="5137150" y="2357438"/>
            <a:ext cx="4102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a:t>
            </a:r>
          </a:p>
          <a:p>
            <a:endParaRPr lang="de-DE" altLang="fr-FR" sz="1600">
              <a:latin typeface="Arial" panose="020B0604020202020204" pitchFamily="34" charset="0"/>
              <a:cs typeface="Arial" panose="020B0604020202020204" pitchFamily="34" charset="0"/>
            </a:endParaRPr>
          </a:p>
          <a:p>
            <a:pPr algn="just"/>
            <a:r>
              <a:rPr lang="de-DE" altLang="fr-FR" sz="1600">
                <a:latin typeface="Arial" panose="020B0604020202020204" pitchFamily="34" charset="0"/>
                <a:cs typeface="Arial" panose="020B0604020202020204" pitchFamily="34" charset="0"/>
              </a:rPr>
              <a:t>Blabla bla bla blablabla  Blabla bla bla blablabla Blabla bla bla blablabla  Blabla bla bla blablabla  Blabla bla bla blablabla  Blabla bla bla blablabla  Blabla bla bla blablabla  Blabla bla bla blablabla </a:t>
            </a: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de-DE" altLang="fr-FR" sz="1200">
              <a:latin typeface="Arial" panose="020B0604020202020204" pitchFamily="34" charset="0"/>
              <a:cs typeface="Arial" panose="020B0604020202020204" pitchFamily="34" charset="0"/>
            </a:endParaRPr>
          </a:p>
          <a:p>
            <a:endParaRPr lang="fr-FR" altLang="fr-FR" sz="1200"/>
          </a:p>
        </p:txBody>
      </p:sp>
      <p:sp>
        <p:nvSpPr>
          <p:cNvPr id="9" name="Freeform: Shape 5">
            <a:extLst>
              <a:ext uri="{FF2B5EF4-FFF2-40B4-BE49-F238E27FC236}">
                <a16:creationId xmlns:a16="http://schemas.microsoft.com/office/drawing/2014/main" id="{D90FAD8B-819F-5149-BEFF-E54FC9B170F8}"/>
              </a:ext>
            </a:extLst>
          </p:cNvPr>
          <p:cNvSpPr/>
          <p:nvPr/>
        </p:nvSpPr>
        <p:spPr>
          <a:xfrm>
            <a:off x="4187825" y="4013200"/>
            <a:ext cx="765175" cy="2035175"/>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C18263DF-68C5-ED49-9298-D76319131CF8}"/>
              </a:ext>
            </a:extLst>
          </p:cNvPr>
          <p:cNvSpPr txBox="1"/>
          <p:nvPr/>
        </p:nvSpPr>
        <p:spPr>
          <a:xfrm>
            <a:off x="2503488" y="6048375"/>
            <a:ext cx="2055812"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a:solidFill>
                  <a:srgbClr val="008080"/>
                </a:solidFill>
                <a:latin typeface="Arial" charset="0"/>
                <a:ea typeface="Arial" charset="0"/>
                <a:cs typeface="Arial" charset="0"/>
              </a:rPr>
              <a:t>Alignement </a:t>
            </a:r>
            <a:r>
              <a:rPr lang="de-DE" dirty="0" err="1">
                <a:solidFill>
                  <a:srgbClr val="008080"/>
                </a:solidFill>
                <a:latin typeface="Arial" charset="0"/>
                <a:ea typeface="Arial" charset="0"/>
                <a:cs typeface="Arial" charset="0"/>
              </a:rPr>
              <a:t>justifié</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2530A8CE-FC44-4248-B384-70DDA4BC33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1">
            <a:extLst>
              <a:ext uri="{FF2B5EF4-FFF2-40B4-BE49-F238E27FC236}">
                <a16:creationId xmlns:a16="http://schemas.microsoft.com/office/drawing/2014/main" id="{F28D0B16-7EA2-2945-9D85-E0F219CD07FF}"/>
              </a:ext>
            </a:extLst>
          </p:cNvPr>
          <p:cNvSpPr txBox="1">
            <a:spLocks noGrp="1" noChangeArrowheads="1"/>
          </p:cNvSpPr>
          <p:nvPr>
            <p:ph type="body" idx="4294967295"/>
          </p:nvPr>
        </p:nvSpPr>
        <p:spPr>
          <a:xfrm>
            <a:off x="552450" y="1938338"/>
            <a:ext cx="9072563" cy="5775325"/>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retraits gauche/droit relativement aux marges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espace avant/après</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interligne</a:t>
            </a:r>
          </a:p>
          <a:p>
            <a:pPr marL="0" lvl="2" indent="0"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 alignement de texte</a:t>
            </a:r>
            <a:br>
              <a:rPr lang="de-DE" altLang="fr-FR" sz="26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(gauche/droite/centré/justifié)</a:t>
            </a:r>
          </a:p>
        </p:txBody>
      </p:sp>
      <p:pic>
        <p:nvPicPr>
          <p:cNvPr id="61442" name="Image 2">
            <a:extLst>
              <a:ext uri="{FF2B5EF4-FFF2-40B4-BE49-F238E27FC236}">
                <a16:creationId xmlns:a16="http://schemas.microsoft.com/office/drawing/2014/main" id="{86042EC7-302A-394E-A357-19EA8B5926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8563" y="2492375"/>
            <a:ext cx="4498975" cy="44862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3" name="Title 3">
            <a:extLst>
              <a:ext uri="{FF2B5EF4-FFF2-40B4-BE49-F238E27FC236}">
                <a16:creationId xmlns:a16="http://schemas.microsoft.com/office/drawing/2014/main" id="{585F0E34-AABD-5643-810E-8F4E17911FD6}"/>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pic>
        <p:nvPicPr>
          <p:cNvPr id="2" name="Son enregistré">
            <a:hlinkClick r:id="" action="ppaction://media"/>
            <a:extLst>
              <a:ext uri="{FF2B5EF4-FFF2-40B4-BE49-F238E27FC236}">
                <a16:creationId xmlns:a16="http://schemas.microsoft.com/office/drawing/2014/main" id="{ED6D99FF-363E-124B-8832-1617158011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63489" name="Text Placeholder 1">
            <a:extLst>
              <a:ext uri="{FF2B5EF4-FFF2-40B4-BE49-F238E27FC236}">
                <a16:creationId xmlns:a16="http://schemas.microsoft.com/office/drawing/2014/main" id="{0E77EEC2-2EBD-674D-9AB2-01A89B9E3AB4}"/>
              </a:ext>
            </a:extLst>
          </p:cNvPr>
          <p:cNvSpPr txBox="1">
            <a:spLocks noGrp="1" noChangeArrowheads="1"/>
          </p:cNvSpPr>
          <p:nvPr>
            <p:ph type="body" idx="4294967295"/>
          </p:nvPr>
        </p:nvSpPr>
        <p:spPr>
          <a:xfrm>
            <a:off x="395288" y="2308225"/>
            <a:ext cx="3529012" cy="1200150"/>
          </a:xfrm>
        </p:spPr>
        <p:txBody>
          <a:bodyPr>
            <a:spAutoFit/>
          </a:bodyPr>
          <a:lstStyle/>
          <a:p>
            <a:pPr marL="107950" eaLnBrk="1">
              <a:buClr>
                <a:srgbClr val="009999"/>
              </a:buClr>
            </a:pPr>
            <a:r>
              <a:rPr altLang="fr-FR">
                <a:solidFill>
                  <a:srgbClr val="000000"/>
                </a:solidFill>
                <a:latin typeface="Arial" panose="020B0604020202020204" pitchFamily="34" charset="0"/>
                <a:cs typeface="Arial" panose="020B0604020202020204" pitchFamily="34" charset="0"/>
              </a:rPr>
              <a:t>Suite de paragraphes entre 2 sauts de section</a:t>
            </a:r>
          </a:p>
        </p:txBody>
      </p:sp>
      <p:sp>
        <p:nvSpPr>
          <p:cNvPr id="3" name="Freeform: Shape 2">
            <a:extLst>
              <a:ext uri="{FF2B5EF4-FFF2-40B4-BE49-F238E27FC236}">
                <a16:creationId xmlns:a16="http://schemas.microsoft.com/office/drawing/2014/main" id="{7D25C9B9-3FB7-7D47-8669-891C989EAD52}"/>
              </a:ext>
            </a:extLst>
          </p:cNvPr>
          <p:cNvSpPr/>
          <p:nvPr/>
        </p:nvSpPr>
        <p:spPr>
          <a:xfrm>
            <a:off x="5508625" y="1908175"/>
            <a:ext cx="4138613" cy="5219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008080"/>
            </a:solidFill>
            <a:prstDash val="solid"/>
          </a:ln>
        </p:spPr>
        <p:txBody>
          <a:bodyPr wrap="none" lIns="90000" tIns="45000" rIns="90000" bIns="45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63491" name="TextBox 3">
            <a:extLst>
              <a:ext uri="{FF2B5EF4-FFF2-40B4-BE49-F238E27FC236}">
                <a16:creationId xmlns:a16="http://schemas.microsoft.com/office/drawing/2014/main" id="{DB1A89DD-E9B8-8B47-911E-1D91D42C93A7}"/>
              </a:ext>
            </a:extLst>
          </p:cNvPr>
          <p:cNvSpPr txBox="1">
            <a:spLocks noChangeArrowheads="1"/>
          </p:cNvSpPr>
          <p:nvPr/>
        </p:nvSpPr>
        <p:spPr bwMode="auto">
          <a:xfrm>
            <a:off x="5940425" y="2339975"/>
            <a:ext cx="335121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spAutoFit/>
          </a:bodyPr>
          <a:lstStyle>
            <a:lvl1pPr>
              <a:spcAft>
                <a:spcPts val="1413"/>
              </a:spcAft>
              <a:defRPr sz="2600">
                <a:solidFill>
                  <a:schemeClr val="tx1"/>
                </a:solidFill>
                <a:latin typeface="Liberation Sans"/>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a:spcAft>
                <a:spcPct val="0"/>
              </a:spcAft>
            </a:pPr>
            <a:r>
              <a:rPr lang="de-DE" altLang="fr-FR" sz="1800">
                <a:latin typeface="Arial" panose="020B0604020202020204" pitchFamily="34" charset="0"/>
                <a:cs typeface="Arial" panose="020B0604020202020204" pitchFamily="34" charset="0"/>
              </a:rPr>
              <a:t>Blabla blabla bla blablabla, bla</a:t>
            </a:r>
          </a:p>
          <a:p>
            <a:pPr eaLnBrk="1">
              <a:spcAft>
                <a:spcPct val="0"/>
              </a:spcAft>
            </a:pPr>
            <a:r>
              <a:rPr lang="de-DE" altLang="fr-FR" sz="1800">
                <a:latin typeface="Arial" panose="020B0604020202020204" pitchFamily="34" charset="0"/>
                <a:cs typeface="Arial" panose="020B0604020202020204" pitchFamily="34" charset="0"/>
              </a:rPr>
              <a:t>blalablabla blabla. Blablablabla</a:t>
            </a:r>
          </a:p>
          <a:p>
            <a:pPr eaLnBrk="1">
              <a:spcAft>
                <a:spcPct val="0"/>
              </a:spcAft>
            </a:pPr>
            <a:r>
              <a:rPr lang="de-DE" altLang="fr-FR" sz="1800">
                <a:latin typeface="Arial" panose="020B0604020202020204" pitchFamily="34" charset="0"/>
                <a:cs typeface="Arial" panose="020B0604020202020204" pitchFamily="34" charset="0"/>
              </a:rPr>
              <a:t>blabla blablablabla.</a:t>
            </a:r>
            <a:r>
              <a:rPr lang="de-DE" altLang="fr-FR" sz="1800" b="1">
                <a:solidFill>
                  <a:srgbClr val="000080"/>
                </a:solidFill>
                <a:latin typeface="Arial" panose="020B0604020202020204" pitchFamily="34" charset="0"/>
                <a:cs typeface="Arial" panose="020B0604020202020204" pitchFamily="34" charset="0"/>
              </a:rPr>
              <a:t>¶</a:t>
            </a:r>
          </a:p>
          <a:p>
            <a:pPr eaLnBrk="1">
              <a:spcAft>
                <a:spcPct val="0"/>
              </a:spcAft>
            </a:pPr>
            <a:r>
              <a:rPr lang="de-DE" altLang="fr-FR" sz="1800">
                <a:latin typeface="Arial" panose="020B0604020202020204" pitchFamily="34" charset="0"/>
                <a:cs typeface="Arial" panose="020B0604020202020204" pitchFamily="34" charset="0"/>
              </a:rPr>
              <a:t>Blablabla blablabla bla blabla</a:t>
            </a:r>
          </a:p>
          <a:p>
            <a:pPr eaLnBrk="1">
              <a:spcAft>
                <a:spcPct val="0"/>
              </a:spcAft>
            </a:pPr>
            <a:r>
              <a:rPr lang="de-DE" altLang="fr-FR" sz="1800">
                <a:latin typeface="Arial" panose="020B0604020202020204" pitchFamily="34" charset="0"/>
                <a:cs typeface="Arial" panose="020B0604020202020204" pitchFamily="34" charset="0"/>
              </a:rPr>
              <a:t>bla blablabla blablabla blabla.</a:t>
            </a:r>
            <a:r>
              <a:rPr lang="de-DE" altLang="fr-FR" sz="1800" b="1">
                <a:solidFill>
                  <a:srgbClr val="000080"/>
                </a:solidFill>
                <a:latin typeface="Arial" panose="020B0604020202020204" pitchFamily="34" charset="0"/>
                <a:cs typeface="Arial" panose="020B0604020202020204" pitchFamily="34" charset="0"/>
              </a:rPr>
              <a:t>¶</a:t>
            </a:r>
          </a:p>
          <a:p>
            <a:pPr eaLnBrk="1">
              <a:spcAft>
                <a:spcPct val="0"/>
              </a:spcAft>
            </a:pPr>
            <a:endParaRPr lang="de-DE" altLang="fr-FR" sz="1800">
              <a:latin typeface="Arial" panose="020B0604020202020204" pitchFamily="34" charset="0"/>
              <a:cs typeface="Arial" panose="020B0604020202020204" pitchFamily="34" charset="0"/>
            </a:endParaRPr>
          </a:p>
          <a:p>
            <a:pPr eaLnBrk="1">
              <a:spcAft>
                <a:spcPct val="0"/>
              </a:spcAft>
            </a:pPr>
            <a:r>
              <a:rPr lang="de-DE" altLang="fr-FR" sz="1200" i="1">
                <a:latin typeface="Arial" panose="020B0604020202020204" pitchFamily="34" charset="0"/>
                <a:cs typeface="Arial" panose="020B0604020202020204" pitchFamily="34" charset="0"/>
              </a:rPr>
              <a:t>                     Saut de section</a:t>
            </a:r>
          </a:p>
          <a:p>
            <a:pPr eaLnBrk="1">
              <a:spcAft>
                <a:spcPct val="0"/>
              </a:spcAft>
            </a:pPr>
            <a:endParaRPr lang="de-DE" altLang="fr-FR" sz="1800">
              <a:latin typeface="Arial" panose="020B0604020202020204" pitchFamily="34" charset="0"/>
              <a:cs typeface="Arial" panose="020B0604020202020204" pitchFamily="34" charset="0"/>
            </a:endParaRPr>
          </a:p>
          <a:p>
            <a:pPr eaLnBrk="1">
              <a:spcAft>
                <a:spcPct val="0"/>
              </a:spcAft>
            </a:pPr>
            <a:r>
              <a:rPr lang="de-DE" altLang="fr-FR" sz="1800">
                <a:latin typeface="Arial" panose="020B0604020202020204" pitchFamily="34" charset="0"/>
                <a:cs typeface="Arial" panose="020B0604020202020204" pitchFamily="34" charset="0"/>
              </a:rPr>
              <a:t>Blablabla blabla blabla blabla</a:t>
            </a:r>
          </a:p>
          <a:p>
            <a:pPr eaLnBrk="1">
              <a:spcAft>
                <a:spcPct val="0"/>
              </a:spcAft>
            </a:pPr>
            <a:r>
              <a:rPr lang="de-DE" altLang="fr-FR" sz="1800">
                <a:latin typeface="Arial" panose="020B0604020202020204" pitchFamily="34" charset="0"/>
                <a:cs typeface="Arial" panose="020B0604020202020204" pitchFamily="34" charset="0"/>
              </a:rPr>
              <a:t>blabla bla blabla. Bla blabla.</a:t>
            </a:r>
            <a:r>
              <a:rPr lang="de-DE" altLang="fr-FR" sz="1800" b="1">
                <a:solidFill>
                  <a:srgbClr val="000080"/>
                </a:solidFill>
                <a:latin typeface="Arial" panose="020B0604020202020204" pitchFamily="34" charset="0"/>
                <a:cs typeface="Arial" panose="020B0604020202020204" pitchFamily="34" charset="0"/>
              </a:rPr>
              <a:t>¶</a:t>
            </a:r>
          </a:p>
          <a:p>
            <a:pPr eaLnBrk="1">
              <a:spcAft>
                <a:spcPct val="0"/>
              </a:spcAft>
            </a:pPr>
            <a:r>
              <a:rPr lang="de-DE" altLang="fr-FR" sz="1800">
                <a:latin typeface="Arial" panose="020B0604020202020204" pitchFamily="34" charset="0"/>
                <a:cs typeface="Arial" panose="020B0604020202020204" pitchFamily="34" charset="0"/>
              </a:rPr>
              <a:t>Blablabla blabla blabla blabla,</a:t>
            </a:r>
          </a:p>
          <a:p>
            <a:pPr eaLnBrk="1">
              <a:spcAft>
                <a:spcPct val="0"/>
              </a:spcAft>
            </a:pPr>
            <a:r>
              <a:rPr lang="de-DE" altLang="fr-FR" sz="1800">
                <a:latin typeface="Arial" panose="020B0604020202020204" pitchFamily="34" charset="0"/>
                <a:cs typeface="Arial" panose="020B0604020202020204" pitchFamily="34" charset="0"/>
              </a:rPr>
              <a:t>blabla blablablabla blablabla    </a:t>
            </a:r>
          </a:p>
          <a:p>
            <a:pPr eaLnBrk="1">
              <a:spcAft>
                <a:spcPct val="0"/>
              </a:spcAft>
            </a:pPr>
            <a:r>
              <a:rPr lang="de-DE" altLang="fr-FR" sz="1800">
                <a:latin typeface="Arial" panose="020B0604020202020204" pitchFamily="34" charset="0"/>
                <a:cs typeface="Arial" panose="020B0604020202020204" pitchFamily="34" charset="0"/>
              </a:rPr>
              <a:t>blabla blablabla.</a:t>
            </a:r>
            <a:r>
              <a:rPr lang="de-DE" altLang="fr-FR" sz="1800" b="1">
                <a:solidFill>
                  <a:srgbClr val="000080"/>
                </a:solidFill>
                <a:latin typeface="Arial" panose="020B0604020202020204" pitchFamily="34" charset="0"/>
                <a:cs typeface="Arial" panose="020B0604020202020204" pitchFamily="34" charset="0"/>
              </a:rPr>
              <a:t>¶</a:t>
            </a:r>
          </a:p>
          <a:p>
            <a:pPr eaLnBrk="1">
              <a:spcAft>
                <a:spcPct val="0"/>
              </a:spcAft>
            </a:pPr>
            <a:endParaRPr lang="de-DE" altLang="fr-FR" sz="1800">
              <a:latin typeface="Arial" panose="020B0604020202020204" pitchFamily="34" charset="0"/>
              <a:cs typeface="Arial" panose="020B0604020202020204" pitchFamily="34" charset="0"/>
            </a:endParaRPr>
          </a:p>
          <a:p>
            <a:pPr eaLnBrk="1">
              <a:spcAft>
                <a:spcPct val="0"/>
              </a:spcAft>
            </a:pPr>
            <a:r>
              <a:rPr lang="de-DE" altLang="fr-FR" sz="1200" i="1">
                <a:solidFill>
                  <a:srgbClr val="000000"/>
                </a:solidFill>
                <a:latin typeface="Arial" panose="020B0604020202020204" pitchFamily="34" charset="0"/>
                <a:cs typeface="Arial" panose="020B0604020202020204" pitchFamily="34" charset="0"/>
              </a:rPr>
              <a:t>                     Saut de section</a:t>
            </a:r>
          </a:p>
          <a:p>
            <a:pPr eaLnBrk="1">
              <a:spcAft>
                <a:spcPct val="0"/>
              </a:spcAft>
            </a:pPr>
            <a:endParaRPr lang="de-DE" altLang="fr-FR" sz="1200" i="1">
              <a:solidFill>
                <a:srgbClr val="000000"/>
              </a:solidFill>
              <a:latin typeface="Arial" panose="020B0604020202020204" pitchFamily="34" charset="0"/>
              <a:cs typeface="Arial" panose="020B0604020202020204" pitchFamily="34" charset="0"/>
            </a:endParaRPr>
          </a:p>
          <a:p>
            <a:pPr eaLnBrk="1">
              <a:spcAft>
                <a:spcPct val="0"/>
              </a:spcAft>
            </a:pPr>
            <a:r>
              <a:rPr lang="de-DE" altLang="fr-FR" sz="1800">
                <a:latin typeface="Arial" panose="020B0604020202020204" pitchFamily="34" charset="0"/>
                <a:cs typeface="Arial" panose="020B0604020202020204" pitchFamily="34" charset="0"/>
              </a:rPr>
              <a:t>Blablabla blabla blablabla bla,</a:t>
            </a:r>
          </a:p>
          <a:p>
            <a:pPr eaLnBrk="1">
              <a:spcAft>
                <a:spcPct val="0"/>
              </a:spcAft>
            </a:pPr>
            <a:r>
              <a:rPr lang="de-DE" altLang="fr-FR" sz="1800">
                <a:latin typeface="Arial" panose="020B0604020202020204" pitchFamily="34" charset="0"/>
                <a:cs typeface="Arial" panose="020B0604020202020204" pitchFamily="34" charset="0"/>
              </a:rPr>
              <a:t>blablabla blabla.</a:t>
            </a:r>
            <a:r>
              <a:rPr lang="de-DE" altLang="fr-FR" sz="1800" b="1">
                <a:solidFill>
                  <a:srgbClr val="000080"/>
                </a:solidFill>
                <a:latin typeface="Arial" panose="020B0604020202020204" pitchFamily="34" charset="0"/>
                <a:cs typeface="Arial" panose="020B0604020202020204" pitchFamily="34" charset="0"/>
              </a:rPr>
              <a:t>¶</a:t>
            </a:r>
          </a:p>
          <a:p>
            <a:pPr eaLnBrk="1">
              <a:spcAft>
                <a:spcPct val="0"/>
              </a:spcAft>
            </a:pPr>
            <a:endParaRPr lang="de-DE" altLang="fr-FR" sz="18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7CAAC6-F882-364A-AB1C-EC30F0448356}"/>
              </a:ext>
            </a:extLst>
          </p:cNvPr>
          <p:cNvSpPr/>
          <p:nvPr/>
        </p:nvSpPr>
        <p:spPr>
          <a:xfrm>
            <a:off x="5940425" y="4248150"/>
            <a:ext cx="3240088" cy="1439863"/>
          </a:xfrm>
          <a:prstGeom prst="rect">
            <a:avLst/>
          </a:pr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6" name="Straight Connector 5">
            <a:extLst>
              <a:ext uri="{FF2B5EF4-FFF2-40B4-BE49-F238E27FC236}">
                <a16:creationId xmlns:a16="http://schemas.microsoft.com/office/drawing/2014/main" id="{9C17CAD4-7853-5744-977A-1A2616931DF9}"/>
              </a:ext>
            </a:extLst>
          </p:cNvPr>
          <p:cNvSpPr/>
          <p:nvPr/>
        </p:nvSpPr>
        <p:spPr>
          <a:xfrm>
            <a:off x="5940425" y="3995738"/>
            <a:ext cx="900113" cy="0"/>
          </a:xfrm>
          <a:prstGeom prst="line">
            <a:avLst/>
          </a:prstGeom>
          <a:noFill/>
          <a:ln w="0">
            <a:solidFill>
              <a:srgbClr val="000080"/>
            </a:solidFill>
            <a:prstDash val="solid"/>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7" name="Straight Connector 6">
            <a:extLst>
              <a:ext uri="{FF2B5EF4-FFF2-40B4-BE49-F238E27FC236}">
                <a16:creationId xmlns:a16="http://schemas.microsoft.com/office/drawing/2014/main" id="{39300C0E-7077-8C4A-A8FA-53D561DA67C9}"/>
              </a:ext>
            </a:extLst>
          </p:cNvPr>
          <p:cNvSpPr/>
          <p:nvPr/>
        </p:nvSpPr>
        <p:spPr>
          <a:xfrm>
            <a:off x="8099425" y="3995738"/>
            <a:ext cx="1044575" cy="0"/>
          </a:xfrm>
          <a:prstGeom prst="line">
            <a:avLst/>
          </a:prstGeom>
          <a:noFill/>
          <a:ln w="0">
            <a:solidFill>
              <a:srgbClr val="000080"/>
            </a:solidFill>
            <a:prstDash val="solid"/>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8" name="Straight Connector 7">
            <a:extLst>
              <a:ext uri="{FF2B5EF4-FFF2-40B4-BE49-F238E27FC236}">
                <a16:creationId xmlns:a16="http://schemas.microsoft.com/office/drawing/2014/main" id="{048C887B-1359-6F49-8500-AC73BA3036BA}"/>
              </a:ext>
            </a:extLst>
          </p:cNvPr>
          <p:cNvSpPr/>
          <p:nvPr/>
        </p:nvSpPr>
        <p:spPr>
          <a:xfrm>
            <a:off x="5940425" y="5975350"/>
            <a:ext cx="900113" cy="0"/>
          </a:xfrm>
          <a:prstGeom prst="line">
            <a:avLst/>
          </a:prstGeom>
          <a:noFill/>
          <a:ln w="0">
            <a:solidFill>
              <a:srgbClr val="000080"/>
            </a:solidFill>
            <a:prstDash val="solid"/>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9" name="Straight Connector 8">
            <a:extLst>
              <a:ext uri="{FF2B5EF4-FFF2-40B4-BE49-F238E27FC236}">
                <a16:creationId xmlns:a16="http://schemas.microsoft.com/office/drawing/2014/main" id="{02FAEF3C-55E5-0E47-95A5-075FC42253CE}"/>
              </a:ext>
            </a:extLst>
          </p:cNvPr>
          <p:cNvSpPr/>
          <p:nvPr/>
        </p:nvSpPr>
        <p:spPr>
          <a:xfrm>
            <a:off x="8099425" y="5975350"/>
            <a:ext cx="1044575" cy="0"/>
          </a:xfrm>
          <a:prstGeom prst="line">
            <a:avLst/>
          </a:prstGeom>
          <a:noFill/>
          <a:ln w="0">
            <a:solidFill>
              <a:srgbClr val="000080"/>
            </a:solidFill>
            <a:prstDash val="solid"/>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cxnSp>
        <p:nvCxnSpPr>
          <p:cNvPr id="63497" name="Connector: Elbow 9">
            <a:extLst>
              <a:ext uri="{FF2B5EF4-FFF2-40B4-BE49-F238E27FC236}">
                <a16:creationId xmlns:a16="http://schemas.microsoft.com/office/drawing/2014/main" id="{5961D3EF-D3F6-5B44-B532-8FAC306B5398}"/>
              </a:ext>
            </a:extLst>
          </p:cNvPr>
          <p:cNvCxnSpPr>
            <a:cxnSpLocks noChangeShapeType="1"/>
          </p:cNvCxnSpPr>
          <p:nvPr/>
        </p:nvCxnSpPr>
        <p:spPr bwMode="auto">
          <a:xfrm rot="10800000">
            <a:off x="3703638" y="3005138"/>
            <a:ext cx="2155825" cy="1706562"/>
          </a:xfrm>
          <a:prstGeom prst="bentConnector3">
            <a:avLst>
              <a:gd name="adj1" fmla="val 50000"/>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sp>
        <p:nvSpPr>
          <p:cNvPr id="63498" name="Title 10">
            <a:extLst>
              <a:ext uri="{FF2B5EF4-FFF2-40B4-BE49-F238E27FC236}">
                <a16:creationId xmlns:a16="http://schemas.microsoft.com/office/drawing/2014/main" id="{5BD6A21C-EF52-7F42-9CA6-1EFCF4CC0348}"/>
              </a:ext>
            </a:extLst>
          </p:cNvPr>
          <p:cNvSpPr txBox="1">
            <a:spLocks noGrp="1" noChangeArrowheads="1"/>
          </p:cNvSpPr>
          <p:nvPr>
            <p:ph type="title" idx="4294967295"/>
          </p:nvPr>
        </p:nvSpPr>
        <p:spPr>
          <a:xfrm>
            <a:off x="508000" y="727075"/>
            <a:ext cx="7586663" cy="430213"/>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endParaRPr altLang="fr-FR">
              <a:solidFill>
                <a:srgbClr val="000000"/>
              </a:solidFill>
              <a:latin typeface="Arial" panose="020B0604020202020204" pitchFamily="34" charset="0"/>
              <a:ea typeface="WenQuanYi Zen Hei"/>
              <a:cs typeface="Arial" panose="020B0604020202020204" pitchFamily="34" charset="0"/>
            </a:endParaRPr>
          </a:p>
        </p:txBody>
      </p:sp>
      <p:sp>
        <p:nvSpPr>
          <p:cNvPr id="63499" name="Text Placeholder 1">
            <a:extLst>
              <a:ext uri="{FF2B5EF4-FFF2-40B4-BE49-F238E27FC236}">
                <a16:creationId xmlns:a16="http://schemas.microsoft.com/office/drawing/2014/main" id="{6C651014-3D6A-9E44-A715-350044990FFC}"/>
              </a:ext>
            </a:extLst>
          </p:cNvPr>
          <p:cNvSpPr txBox="1">
            <a:spLocks noChangeArrowheads="1"/>
          </p:cNvSpPr>
          <p:nvPr/>
        </p:nvSpPr>
        <p:spPr bwMode="auto">
          <a:xfrm>
            <a:off x="576263" y="1630363"/>
            <a:ext cx="907097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1413"/>
              </a:spcAft>
              <a:defRPr sz="2600">
                <a:solidFill>
                  <a:schemeClr val="tx1"/>
                </a:solidFill>
                <a:latin typeface="Liberation Sans"/>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a:buSzPct val="45000"/>
              <a:buFont typeface="StarSymbol"/>
              <a:buChar char="●"/>
            </a:pPr>
            <a:r>
              <a:rPr lang="fr-FR" altLang="fr-FR" b="1">
                <a:solidFill>
                  <a:srgbClr val="009999"/>
                </a:solidFill>
                <a:latin typeface="Arial" panose="020B0604020202020204" pitchFamily="34" charset="0"/>
                <a:cs typeface="Arial" panose="020B0604020202020204" pitchFamily="34" charset="0"/>
              </a:rPr>
              <a:t> Attributs de pages ou sections</a:t>
            </a:r>
            <a:endParaRPr lang="fr-FR" altLang="fr-FR" sz="2400">
              <a:latin typeface="Arial" panose="020B0604020202020204" pitchFamily="34" charset="0"/>
              <a:cs typeface="Arial" panose="020B0604020202020204" pitchFamily="34" charset="0"/>
            </a:endParaRPr>
          </a:p>
        </p:txBody>
      </p:sp>
      <p:pic>
        <p:nvPicPr>
          <p:cNvPr id="2" name="Son enregistré">
            <a:hlinkClick r:id="" action="ppaction://media"/>
            <a:extLst>
              <a:ext uri="{FF2B5EF4-FFF2-40B4-BE49-F238E27FC236}">
                <a16:creationId xmlns:a16="http://schemas.microsoft.com/office/drawing/2014/main" id="{AF159CAD-61FB-684F-8D1A-693DC4078E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9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1">
            <a:extLst>
              <a:ext uri="{FF2B5EF4-FFF2-40B4-BE49-F238E27FC236}">
                <a16:creationId xmlns:a16="http://schemas.microsoft.com/office/drawing/2014/main" id="{5772CA63-17FE-2148-AA89-0B8684E6B70C}"/>
              </a:ext>
            </a:extLst>
          </p:cNvPr>
          <p:cNvSpPr txBox="1">
            <a:spLocks noGrp="1" noChangeArrowheads="1"/>
          </p:cNvSpPr>
          <p:nvPr>
            <p:ph type="body" idx="4294967295"/>
          </p:nvPr>
        </p:nvSpPr>
        <p:spPr>
          <a:xfrm>
            <a:off x="2087563" y="2144713"/>
            <a:ext cx="7554912" cy="5002212"/>
          </a:xfrm>
        </p:spPr>
        <p:txBody>
          <a:bodyPr/>
          <a:lstStyle/>
          <a:p>
            <a:pPr eaLnBrk="1">
              <a:buSzPct val="45000"/>
              <a:buFont typeface="StarSymbol"/>
              <a:buChar char="●"/>
            </a:pPr>
            <a:r>
              <a:rPr altLang="fr-FR" b="1">
                <a:solidFill>
                  <a:srgbClr val="009999"/>
                </a:solidFill>
                <a:latin typeface="Arial" panose="020B0604020202020204" pitchFamily="34" charset="0"/>
                <a:ea typeface="MS Gothic" panose="020B0609070205080204" pitchFamily="49" charset="-128"/>
                <a:cs typeface="Arial" panose="020B0604020202020204" pitchFamily="34" charset="0"/>
              </a:rPr>
              <a:t> 3 règles à appliquer !</a:t>
            </a:r>
          </a:p>
          <a:p>
            <a:pPr eaLnBrk="1">
              <a:buSzPct val="45000"/>
              <a:buFont typeface="StarSymbol"/>
              <a:buChar char="●"/>
            </a:pPr>
            <a:endParaRPr altLang="fr-FR" b="1">
              <a:solidFill>
                <a:srgbClr val="009999"/>
              </a:solidFill>
              <a:latin typeface="Arial" panose="020B0604020202020204" pitchFamily="34" charset="0"/>
              <a:ea typeface="MS Gothic" panose="020B0609070205080204" pitchFamily="49" charset="-128"/>
              <a:cs typeface="Arial" panose="020B0604020202020204" pitchFamily="34" charset="0"/>
            </a:endParaRPr>
          </a:p>
        </p:txBody>
      </p:sp>
      <p:sp>
        <p:nvSpPr>
          <p:cNvPr id="30722" name="Title 3">
            <a:extLst>
              <a:ext uri="{FF2B5EF4-FFF2-40B4-BE49-F238E27FC236}">
                <a16:creationId xmlns:a16="http://schemas.microsoft.com/office/drawing/2014/main" id="{8278491E-E3BF-4F4E-83E1-316C418DEFAB}"/>
              </a:ext>
            </a:extLst>
          </p:cNvPr>
          <p:cNvSpPr txBox="1">
            <a:spLocks noGrp="1" noChangeArrowheads="1"/>
          </p:cNvSpPr>
          <p:nvPr>
            <p:ph type="title" idx="4294967295"/>
          </p:nvPr>
        </p:nvSpPr>
        <p:spPr>
          <a:xfrm>
            <a:off x="395288" y="687388"/>
            <a:ext cx="7478712" cy="492125"/>
          </a:xfrm>
        </p:spPr>
        <p:txBody>
          <a:bodyPr>
            <a:spAutoFit/>
          </a:bodyPr>
          <a:lstStyle/>
          <a:p>
            <a:pPr eaLnBrk="1"/>
            <a:r>
              <a:rPr altLang="fr-FR" sz="3200">
                <a:solidFill>
                  <a:srgbClr val="000000"/>
                </a:solidFill>
                <a:latin typeface="Arial" panose="020B0604020202020204" pitchFamily="34" charset="0"/>
                <a:ea typeface="WenQuanYi Zen Hei"/>
                <a:cs typeface="Lohit Hindi"/>
              </a:rPr>
              <a:t>Introduction au traitement de textes</a:t>
            </a:r>
          </a:p>
        </p:txBody>
      </p:sp>
      <p:pic>
        <p:nvPicPr>
          <p:cNvPr id="2" name="Son enregistré">
            <a:hlinkClick r:id="" action="ppaction://media"/>
            <a:extLst>
              <a:ext uri="{FF2B5EF4-FFF2-40B4-BE49-F238E27FC236}">
                <a16:creationId xmlns:a16="http://schemas.microsoft.com/office/drawing/2014/main" id="{F3A727CA-F911-7141-BC41-481549BAB5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1764" y="617122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65537" name="Text Placeholder 1">
            <a:extLst>
              <a:ext uri="{FF2B5EF4-FFF2-40B4-BE49-F238E27FC236}">
                <a16:creationId xmlns:a16="http://schemas.microsoft.com/office/drawing/2014/main" id="{D27C7C14-E902-0042-B503-4DE546CDF618}"/>
              </a:ext>
            </a:extLst>
          </p:cNvPr>
          <p:cNvSpPr txBox="1">
            <a:spLocks noGrp="1" noChangeArrowheads="1"/>
          </p:cNvSpPr>
          <p:nvPr>
            <p:ph type="body" idx="4294967295"/>
          </p:nvPr>
        </p:nvSpPr>
        <p:spPr>
          <a:xfrm>
            <a:off x="398463" y="1876425"/>
            <a:ext cx="5402262" cy="1300163"/>
          </a:xfrm>
        </p:spPr>
        <p:txBody>
          <a:bodyPr>
            <a:spAutoFit/>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section</a:t>
            </a:r>
            <a:endParaRPr lang="fr-FR" altLang="fr-FR" b="1">
              <a:solidFill>
                <a:srgbClr val="009999"/>
              </a:solidFill>
              <a:latin typeface="Arial" panose="020B0604020202020204" pitchFamily="34" charset="0"/>
              <a:cs typeface="Arial" panose="020B0604020202020204" pitchFamily="34" charset="0"/>
            </a:endParaRPr>
          </a:p>
          <a:p>
            <a:pPr lvl="1" eaLnBrk="1">
              <a:spcBef>
                <a:spcPct val="0"/>
              </a:spcBef>
              <a:spcAft>
                <a:spcPts val="1413"/>
              </a:spcAft>
              <a:buSzPct val="45000"/>
              <a:buFont typeface="StarSymbol"/>
              <a:buChar char="➢"/>
            </a:pPr>
            <a:r>
              <a:rPr lang="fr-FR" altLang="fr-FR" sz="2600">
                <a:latin typeface="Arial" panose="020B0604020202020204" pitchFamily="34" charset="0"/>
                <a:cs typeface="Arial" panose="020B0604020202020204" pitchFamily="34" charset="0"/>
              </a:rPr>
              <a:t>Dimension et orientation de la feuille</a:t>
            </a:r>
          </a:p>
        </p:txBody>
      </p:sp>
      <p:sp>
        <p:nvSpPr>
          <p:cNvPr id="3" name="Freeform: Shape 2">
            <a:extLst>
              <a:ext uri="{FF2B5EF4-FFF2-40B4-BE49-F238E27FC236}">
                <a16:creationId xmlns:a16="http://schemas.microsoft.com/office/drawing/2014/main" id="{34945379-8669-4141-BB17-4C32CFC3D10C}"/>
              </a:ext>
            </a:extLst>
          </p:cNvPr>
          <p:cNvSpPr/>
          <p:nvPr/>
        </p:nvSpPr>
        <p:spPr>
          <a:xfrm>
            <a:off x="1768475" y="3438525"/>
            <a:ext cx="2393950" cy="3325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65539" name="Title 4">
            <a:extLst>
              <a:ext uri="{FF2B5EF4-FFF2-40B4-BE49-F238E27FC236}">
                <a16:creationId xmlns:a16="http://schemas.microsoft.com/office/drawing/2014/main" id="{DAF71039-792D-FB43-9985-CB72F5D782C6}"/>
              </a:ext>
            </a:extLst>
          </p:cNvPr>
          <p:cNvSpPr txBox="1">
            <a:spLocks noGrp="1" noChangeArrowheads="1"/>
          </p:cNvSpPr>
          <p:nvPr>
            <p:ph type="title" idx="4294967295"/>
          </p:nvPr>
        </p:nvSpPr>
        <p:spPr>
          <a:xfrm>
            <a:off x="395288" y="717550"/>
            <a:ext cx="6300787" cy="430213"/>
          </a:xfrm>
        </p:spPr>
        <p:txBody>
          <a:bodyPr>
            <a:spAutoFit/>
          </a:bodyPr>
          <a:lstStyle/>
          <a:p>
            <a:pPr eaLnBrk="1"/>
            <a:r>
              <a:rPr altLang="fr-FR">
                <a:solidFill>
                  <a:srgbClr val="000000"/>
                </a:solidFill>
                <a:latin typeface="Arial" panose="020B0604020202020204" pitchFamily="34" charset="0"/>
                <a:ea typeface="WenQuanYi Zen Hei"/>
                <a:cs typeface="Arial" panose="020B0604020202020204" pitchFamily="34" charset="0"/>
              </a:rPr>
              <a:t>Attributs des éléments</a:t>
            </a:r>
          </a:p>
        </p:txBody>
      </p:sp>
      <p:sp>
        <p:nvSpPr>
          <p:cNvPr id="8" name="Freeform: Shape 2">
            <a:extLst>
              <a:ext uri="{FF2B5EF4-FFF2-40B4-BE49-F238E27FC236}">
                <a16:creationId xmlns:a16="http://schemas.microsoft.com/office/drawing/2014/main" id="{7D63C2F2-B519-0540-9D8B-B8793FC9CBAC}"/>
              </a:ext>
            </a:extLst>
          </p:cNvPr>
          <p:cNvSpPr/>
          <p:nvPr/>
        </p:nvSpPr>
        <p:spPr>
          <a:xfrm rot="5400000">
            <a:off x="6126162" y="3438526"/>
            <a:ext cx="2392363" cy="33258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9" name="TextBox 6">
            <a:extLst>
              <a:ext uri="{FF2B5EF4-FFF2-40B4-BE49-F238E27FC236}">
                <a16:creationId xmlns:a16="http://schemas.microsoft.com/office/drawing/2014/main" id="{7486E0CA-1C4C-724E-A29D-A3E73F4BA78A}"/>
              </a:ext>
            </a:extLst>
          </p:cNvPr>
          <p:cNvSpPr txBox="1"/>
          <p:nvPr/>
        </p:nvSpPr>
        <p:spPr>
          <a:xfrm>
            <a:off x="2003425" y="6764338"/>
            <a:ext cx="925513" cy="35718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a:solidFill>
                  <a:srgbClr val="008080"/>
                </a:solidFill>
                <a:latin typeface="Arial" charset="0"/>
                <a:ea typeface="Arial" charset="0"/>
                <a:cs typeface="Arial" charset="0"/>
              </a:rPr>
              <a:t>Portrait</a:t>
            </a:r>
          </a:p>
        </p:txBody>
      </p:sp>
      <p:sp>
        <p:nvSpPr>
          <p:cNvPr id="10" name="TextBox 6">
            <a:extLst>
              <a:ext uri="{FF2B5EF4-FFF2-40B4-BE49-F238E27FC236}">
                <a16:creationId xmlns:a16="http://schemas.microsoft.com/office/drawing/2014/main" id="{40CB2E3C-BCAC-764D-8404-A7C34C837E20}"/>
              </a:ext>
            </a:extLst>
          </p:cNvPr>
          <p:cNvSpPr txBox="1"/>
          <p:nvPr/>
        </p:nvSpPr>
        <p:spPr>
          <a:xfrm>
            <a:off x="6550025" y="6297613"/>
            <a:ext cx="1081088" cy="35718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Paysage</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8FBC15FF-A2CF-C742-B093-A79F02D7E3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1">
            <a:extLst>
              <a:ext uri="{FF2B5EF4-FFF2-40B4-BE49-F238E27FC236}">
                <a16:creationId xmlns:a16="http://schemas.microsoft.com/office/drawing/2014/main" id="{0DE9673D-154A-EA44-9587-E41C7B223865}"/>
              </a:ext>
            </a:extLst>
          </p:cNvPr>
          <p:cNvSpPr txBox="1">
            <a:spLocks noGrp="1" noChangeArrowheads="1"/>
          </p:cNvSpPr>
          <p:nvPr>
            <p:ph type="body" idx="4294967295"/>
          </p:nvPr>
        </p:nvSpPr>
        <p:spPr>
          <a:xfrm>
            <a:off x="398463" y="1876425"/>
            <a:ext cx="5402262" cy="2559050"/>
          </a:xfrm>
        </p:spPr>
        <p:txBody>
          <a:bodyPr>
            <a:spAutoFit/>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section</a:t>
            </a:r>
            <a:endParaRPr lang="fr-FR" altLang="fr-FR" b="1">
              <a:solidFill>
                <a:srgbClr val="009999"/>
              </a:solidFill>
              <a:latin typeface="Arial" panose="020B0604020202020204" pitchFamily="34" charset="0"/>
              <a:cs typeface="Arial" panose="020B0604020202020204" pitchFamily="34" charset="0"/>
            </a:endParaRPr>
          </a:p>
          <a:p>
            <a:pPr lvl="1" eaLnBrk="1">
              <a:spcBef>
                <a:spcPct val="0"/>
              </a:spcBef>
              <a:spcAft>
                <a:spcPts val="1413"/>
              </a:spcAft>
              <a:buSzPct val="45000"/>
              <a:buFont typeface="StarSymbol"/>
              <a:buChar char="➢"/>
            </a:pPr>
            <a:r>
              <a:rPr lang="fr-FR" altLang="fr-FR" sz="2600">
                <a:latin typeface="Arial" panose="020B0604020202020204" pitchFamily="34" charset="0"/>
                <a:cs typeface="Arial" panose="020B0604020202020204" pitchFamily="34" charset="0"/>
              </a:rPr>
              <a:t>Dimension et orientation de la feuille (portrait, paysage)</a:t>
            </a:r>
          </a:p>
          <a:p>
            <a:pPr lvl="1"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Dimension de la réserve : marges haute, basse, gauche, droite</a:t>
            </a:r>
          </a:p>
        </p:txBody>
      </p:sp>
      <p:sp>
        <p:nvSpPr>
          <p:cNvPr id="3" name="Freeform: Shape 2">
            <a:extLst>
              <a:ext uri="{FF2B5EF4-FFF2-40B4-BE49-F238E27FC236}">
                <a16:creationId xmlns:a16="http://schemas.microsoft.com/office/drawing/2014/main" id="{34945379-8669-4141-BB17-4C32CFC3D10C}"/>
              </a:ext>
            </a:extLst>
          </p:cNvPr>
          <p:cNvSpPr/>
          <p:nvPr/>
        </p:nvSpPr>
        <p:spPr>
          <a:xfrm>
            <a:off x="5975350" y="1908175"/>
            <a:ext cx="3714750" cy="48021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4" name="Freeform: Shape 3">
            <a:extLst>
              <a:ext uri="{FF2B5EF4-FFF2-40B4-BE49-F238E27FC236}">
                <a16:creationId xmlns:a16="http://schemas.microsoft.com/office/drawing/2014/main" id="{418F7D6E-6B9F-5045-87E3-92DEE65BD2D8}"/>
              </a:ext>
            </a:extLst>
          </p:cNvPr>
          <p:cNvSpPr/>
          <p:nvPr/>
        </p:nvSpPr>
        <p:spPr>
          <a:xfrm>
            <a:off x="6335713" y="2268538"/>
            <a:ext cx="3035300" cy="40973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67588" name="Title 4">
            <a:extLst>
              <a:ext uri="{FF2B5EF4-FFF2-40B4-BE49-F238E27FC236}">
                <a16:creationId xmlns:a16="http://schemas.microsoft.com/office/drawing/2014/main" id="{C70815DE-CEEA-DE44-BCA9-3472ECA45646}"/>
              </a:ext>
            </a:extLst>
          </p:cNvPr>
          <p:cNvSpPr txBox="1">
            <a:spLocks noGrp="1" noChangeArrowheads="1"/>
          </p:cNvSpPr>
          <p:nvPr>
            <p:ph type="title" idx="4294967295"/>
          </p:nvPr>
        </p:nvSpPr>
        <p:spPr>
          <a:xfrm>
            <a:off x="395288" y="717550"/>
            <a:ext cx="6300787" cy="430213"/>
          </a:xfrm>
        </p:spPr>
        <p:txBody>
          <a:bodyPr>
            <a:spAutoFit/>
          </a:bodyPr>
          <a:lstStyle/>
          <a:p>
            <a:pPr eaLnBrk="1"/>
            <a:r>
              <a:rPr altLang="fr-FR">
                <a:solidFill>
                  <a:srgbClr val="000000"/>
                </a:solidFill>
                <a:latin typeface="Arial" panose="020B0604020202020204" pitchFamily="34" charset="0"/>
                <a:ea typeface="WenQuanYi Zen Hei"/>
                <a:cs typeface="Arial" panose="020B0604020202020204" pitchFamily="34" charset="0"/>
              </a:rPr>
              <a:t>Attributs des éléments</a:t>
            </a:r>
          </a:p>
        </p:txBody>
      </p:sp>
      <p:sp>
        <p:nvSpPr>
          <p:cNvPr id="6" name="Freeform: Shape 5">
            <a:extLst>
              <a:ext uri="{FF2B5EF4-FFF2-40B4-BE49-F238E27FC236}">
                <a16:creationId xmlns:a16="http://schemas.microsoft.com/office/drawing/2014/main" id="{C908148E-7A24-7C44-927D-9FA1002AD8EC}"/>
              </a:ext>
            </a:extLst>
          </p:cNvPr>
          <p:cNvSpPr/>
          <p:nvPr/>
        </p:nvSpPr>
        <p:spPr>
          <a:xfrm>
            <a:off x="5276850" y="6403975"/>
            <a:ext cx="1595438" cy="627063"/>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7" name="TextBox 6">
            <a:extLst>
              <a:ext uri="{FF2B5EF4-FFF2-40B4-BE49-F238E27FC236}">
                <a16:creationId xmlns:a16="http://schemas.microsoft.com/office/drawing/2014/main" id="{D4F98D37-2433-0247-BBC2-CDE27953ED1A}"/>
              </a:ext>
            </a:extLst>
          </p:cNvPr>
          <p:cNvSpPr txBox="1"/>
          <p:nvPr/>
        </p:nvSpPr>
        <p:spPr>
          <a:xfrm>
            <a:off x="4214813" y="6899275"/>
            <a:ext cx="1041400"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a:solidFill>
                  <a:srgbClr val="008080"/>
                </a:solidFill>
                <a:latin typeface="Arial" charset="0"/>
                <a:ea typeface="Arial" charset="0"/>
                <a:cs typeface="Arial" charset="0"/>
              </a:rPr>
              <a:t>Réserve</a:t>
            </a:r>
          </a:p>
        </p:txBody>
      </p:sp>
      <p:pic>
        <p:nvPicPr>
          <p:cNvPr id="2" name="Son enregistré">
            <a:hlinkClick r:id="" action="ppaction://media"/>
            <a:extLst>
              <a:ext uri="{FF2B5EF4-FFF2-40B4-BE49-F238E27FC236}">
                <a16:creationId xmlns:a16="http://schemas.microsoft.com/office/drawing/2014/main" id="{24C1BEB3-BAEF-9E48-845F-3215393C12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1">
            <a:extLst>
              <a:ext uri="{FF2B5EF4-FFF2-40B4-BE49-F238E27FC236}">
                <a16:creationId xmlns:a16="http://schemas.microsoft.com/office/drawing/2014/main" id="{3D76DA01-FC79-4C48-A2EA-2416492CA28F}"/>
              </a:ext>
            </a:extLst>
          </p:cNvPr>
          <p:cNvSpPr txBox="1">
            <a:spLocks noGrp="1" noChangeArrowheads="1"/>
          </p:cNvSpPr>
          <p:nvPr>
            <p:ph type="body" idx="4294967295"/>
          </p:nvPr>
        </p:nvSpPr>
        <p:spPr>
          <a:xfrm>
            <a:off x="398463" y="1876425"/>
            <a:ext cx="5402262" cy="3459163"/>
          </a:xfrm>
        </p:spPr>
        <p:txBody>
          <a:bodyPr>
            <a:spAutoFit/>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section</a:t>
            </a:r>
            <a:endParaRPr lang="fr-FR" altLang="fr-FR" b="1">
              <a:solidFill>
                <a:srgbClr val="009999"/>
              </a:solidFill>
              <a:latin typeface="Arial" panose="020B0604020202020204" pitchFamily="34" charset="0"/>
              <a:cs typeface="Arial" panose="020B0604020202020204" pitchFamily="34" charset="0"/>
            </a:endParaRPr>
          </a:p>
          <a:p>
            <a:pPr lvl="1" eaLnBrk="1">
              <a:spcBef>
                <a:spcPct val="0"/>
              </a:spcBef>
              <a:spcAft>
                <a:spcPts val="1413"/>
              </a:spcAft>
              <a:buSzPct val="45000"/>
              <a:buFont typeface="StarSymbol"/>
              <a:buChar char="➢"/>
            </a:pPr>
            <a:r>
              <a:rPr lang="fr-FR" altLang="fr-FR" sz="2600">
                <a:latin typeface="Arial" panose="020B0604020202020204" pitchFamily="34" charset="0"/>
                <a:cs typeface="Arial" panose="020B0604020202020204" pitchFamily="34" charset="0"/>
              </a:rPr>
              <a:t>Dimension et orientation de la feuille (portrait, paysage)</a:t>
            </a:r>
          </a:p>
          <a:p>
            <a:pPr lvl="1"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Dimension de la réserve : marges haute, basse, gauche, droite</a:t>
            </a:r>
          </a:p>
          <a:p>
            <a:pPr lvl="1" eaLnBrk="1">
              <a:spcBef>
                <a:spcPct val="0"/>
              </a:spcBef>
              <a:spcAft>
                <a:spcPts val="1413"/>
              </a:spcAft>
              <a:buSzPct val="45000"/>
              <a:buFont typeface="StarSymbol"/>
              <a:buChar char="➢"/>
            </a:pPr>
            <a:r>
              <a:rPr lang="de-DE" altLang="fr-FR" sz="2600">
                <a:latin typeface="Arial" panose="020B0604020202020204" pitchFamily="34" charset="0"/>
                <a:cs typeface="Arial" panose="020B0604020202020204" pitchFamily="34" charset="0"/>
              </a:rPr>
              <a:t>Entête et pied de page, colonnes...</a:t>
            </a:r>
          </a:p>
        </p:txBody>
      </p:sp>
      <p:sp>
        <p:nvSpPr>
          <p:cNvPr id="3" name="Freeform: Shape 2">
            <a:extLst>
              <a:ext uri="{FF2B5EF4-FFF2-40B4-BE49-F238E27FC236}">
                <a16:creationId xmlns:a16="http://schemas.microsoft.com/office/drawing/2014/main" id="{34945379-8669-4141-BB17-4C32CFC3D10C}"/>
              </a:ext>
            </a:extLst>
          </p:cNvPr>
          <p:cNvSpPr/>
          <p:nvPr/>
        </p:nvSpPr>
        <p:spPr>
          <a:xfrm>
            <a:off x="5975350" y="1908175"/>
            <a:ext cx="3714750" cy="48021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p:spPr>
        <p:txBody>
          <a:bodyPr wrap="none" lIns="90000" tIns="45000" rIns="90000" bIns="45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4" name="Freeform: Shape 3">
            <a:extLst>
              <a:ext uri="{FF2B5EF4-FFF2-40B4-BE49-F238E27FC236}">
                <a16:creationId xmlns:a16="http://schemas.microsoft.com/office/drawing/2014/main" id="{418F7D6E-6B9F-5045-87E3-92DEE65BD2D8}"/>
              </a:ext>
            </a:extLst>
          </p:cNvPr>
          <p:cNvSpPr/>
          <p:nvPr/>
        </p:nvSpPr>
        <p:spPr>
          <a:xfrm>
            <a:off x="6335713" y="2268538"/>
            <a:ext cx="3035300" cy="40973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69636" name="Title 4">
            <a:extLst>
              <a:ext uri="{FF2B5EF4-FFF2-40B4-BE49-F238E27FC236}">
                <a16:creationId xmlns:a16="http://schemas.microsoft.com/office/drawing/2014/main" id="{C72E9E32-31F3-C843-8AF8-A14C7D88CBD4}"/>
              </a:ext>
            </a:extLst>
          </p:cNvPr>
          <p:cNvSpPr txBox="1">
            <a:spLocks noGrp="1" noChangeArrowheads="1"/>
          </p:cNvSpPr>
          <p:nvPr>
            <p:ph type="title" idx="4294967295"/>
          </p:nvPr>
        </p:nvSpPr>
        <p:spPr>
          <a:xfrm>
            <a:off x="395288" y="717550"/>
            <a:ext cx="6300787" cy="430213"/>
          </a:xfrm>
        </p:spPr>
        <p:txBody>
          <a:bodyPr>
            <a:spAutoFit/>
          </a:bodyPr>
          <a:lstStyle/>
          <a:p>
            <a:pPr eaLnBrk="1"/>
            <a:r>
              <a:rPr altLang="fr-FR">
                <a:solidFill>
                  <a:srgbClr val="000000"/>
                </a:solidFill>
                <a:latin typeface="Arial" panose="020B0604020202020204" pitchFamily="34" charset="0"/>
                <a:ea typeface="WenQuanYi Zen Hei"/>
                <a:cs typeface="Arial" panose="020B0604020202020204" pitchFamily="34" charset="0"/>
              </a:rPr>
              <a:t>Attributs des éléments</a:t>
            </a:r>
          </a:p>
        </p:txBody>
      </p:sp>
      <p:sp>
        <p:nvSpPr>
          <p:cNvPr id="6" name="Freeform: Shape 5">
            <a:extLst>
              <a:ext uri="{FF2B5EF4-FFF2-40B4-BE49-F238E27FC236}">
                <a16:creationId xmlns:a16="http://schemas.microsoft.com/office/drawing/2014/main" id="{C908148E-7A24-7C44-927D-9FA1002AD8EC}"/>
              </a:ext>
            </a:extLst>
          </p:cNvPr>
          <p:cNvSpPr/>
          <p:nvPr/>
        </p:nvSpPr>
        <p:spPr>
          <a:xfrm>
            <a:off x="5276850" y="6403975"/>
            <a:ext cx="1595438" cy="627063"/>
          </a:xfrm>
          <a:custGeom>
            <a:avLst/>
            <a:gdLst/>
            <a:ahLst/>
            <a:cxnLst>
              <a:cxn ang="3cd4">
                <a:pos x="hc" y="t"/>
              </a:cxn>
              <a:cxn ang="cd2">
                <a:pos x="l" y="vc"/>
              </a:cxn>
              <a:cxn ang="cd4">
                <a:pos x="hc" y="b"/>
              </a:cxn>
              <a:cxn ang="0">
                <a:pos x="r" y="vc"/>
              </a:cxn>
            </a:cxnLst>
            <a:rect l="l" t="t" r="r" b="b"/>
            <a:pathLst>
              <a:path w="4435" h="1739" fill="none">
                <a:moveTo>
                  <a:pt x="0" y="1739"/>
                </a:moveTo>
                <a:lnTo>
                  <a:pt x="4435" y="0"/>
                </a:lnTo>
              </a:path>
            </a:pathLst>
          </a:custGeom>
          <a:noFill/>
          <a:ln w="0">
            <a:solidFill>
              <a:srgbClr val="006B6B"/>
            </a:solidFill>
            <a:prstDash val="solid"/>
            <a:tailEnd type="arrow"/>
          </a:ln>
        </p:spPr>
        <p:txBody>
          <a:bodyPr wrap="none" lIns="90000" tIns="45000" rIns="90000" bIns="45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7" name="TextBox 6">
            <a:extLst>
              <a:ext uri="{FF2B5EF4-FFF2-40B4-BE49-F238E27FC236}">
                <a16:creationId xmlns:a16="http://schemas.microsoft.com/office/drawing/2014/main" id="{D4F98D37-2433-0247-BBC2-CDE27953ED1A}"/>
              </a:ext>
            </a:extLst>
          </p:cNvPr>
          <p:cNvSpPr txBox="1"/>
          <p:nvPr/>
        </p:nvSpPr>
        <p:spPr>
          <a:xfrm>
            <a:off x="3735388" y="6853238"/>
            <a:ext cx="1541462" cy="355600"/>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Pied</a:t>
            </a:r>
            <a:r>
              <a:rPr lang="de-DE" dirty="0">
                <a:solidFill>
                  <a:srgbClr val="008080"/>
                </a:solidFill>
                <a:latin typeface="Arial" charset="0"/>
                <a:ea typeface="Arial" charset="0"/>
                <a:cs typeface="Arial" charset="0"/>
              </a:rPr>
              <a:t> de </a:t>
            </a:r>
            <a:r>
              <a:rPr lang="de-DE" dirty="0" err="1">
                <a:solidFill>
                  <a:srgbClr val="008080"/>
                </a:solidFill>
                <a:latin typeface="Arial" charset="0"/>
                <a:ea typeface="Arial" charset="0"/>
                <a:cs typeface="Arial" charset="0"/>
              </a:rPr>
              <a:t>page</a:t>
            </a:r>
            <a:endParaRPr lang="de-DE" dirty="0">
              <a:solidFill>
                <a:srgbClr val="008080"/>
              </a:solidFill>
              <a:latin typeface="Arial" charset="0"/>
              <a:ea typeface="Arial" charset="0"/>
              <a:cs typeface="Arial" charset="0"/>
            </a:endParaRPr>
          </a:p>
        </p:txBody>
      </p:sp>
      <p:sp>
        <p:nvSpPr>
          <p:cNvPr id="8" name="Freeform: Shape 3">
            <a:extLst>
              <a:ext uri="{FF2B5EF4-FFF2-40B4-BE49-F238E27FC236}">
                <a16:creationId xmlns:a16="http://schemas.microsoft.com/office/drawing/2014/main" id="{833DBBDD-91B8-914E-AE9E-F6861D68B042}"/>
              </a:ext>
            </a:extLst>
          </p:cNvPr>
          <p:cNvSpPr/>
          <p:nvPr/>
        </p:nvSpPr>
        <p:spPr>
          <a:xfrm>
            <a:off x="6315075" y="2020888"/>
            <a:ext cx="3035300" cy="15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9" name="Freeform: Shape 3">
            <a:extLst>
              <a:ext uri="{FF2B5EF4-FFF2-40B4-BE49-F238E27FC236}">
                <a16:creationId xmlns:a16="http://schemas.microsoft.com/office/drawing/2014/main" id="{3CCD1573-1B38-874C-924C-99943FF6234F}"/>
              </a:ext>
            </a:extLst>
          </p:cNvPr>
          <p:cNvSpPr/>
          <p:nvPr/>
        </p:nvSpPr>
        <p:spPr>
          <a:xfrm>
            <a:off x="6315075" y="6483350"/>
            <a:ext cx="3035300" cy="15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36000">
            <a:solidFill>
              <a:srgbClr val="3465AF"/>
            </a:solidFill>
            <a:custDash>
              <a:ds d="197000" sp="197000"/>
            </a:custDash>
          </a:ln>
        </p:spPr>
        <p:txBody>
          <a:bodyPr wrap="none" lIns="108000" tIns="63000" rIns="108000" bIns="63000" anchor="ctr" compatLnSpc="0"/>
          <a:lstStyle/>
          <a:p>
            <a:pPr eaLnBrk="1" fontAlgn="auto">
              <a:spcBef>
                <a:spcPts val="0"/>
              </a:spcBef>
              <a:spcAft>
                <a:spcPts val="0"/>
              </a:spcAft>
              <a:defRPr/>
            </a:pPr>
            <a:endParaRPr lang="de-DE">
              <a:latin typeface="Arial" charset="0"/>
              <a:ea typeface="Arial" charset="0"/>
              <a:cs typeface="Arial" charset="0"/>
            </a:endParaRPr>
          </a:p>
        </p:txBody>
      </p:sp>
      <p:sp>
        <p:nvSpPr>
          <p:cNvPr id="10" name="TextBox 6">
            <a:extLst>
              <a:ext uri="{FF2B5EF4-FFF2-40B4-BE49-F238E27FC236}">
                <a16:creationId xmlns:a16="http://schemas.microsoft.com/office/drawing/2014/main" id="{FE9B842D-76A8-0647-90FB-60B00AF91854}"/>
              </a:ext>
            </a:extLst>
          </p:cNvPr>
          <p:cNvSpPr txBox="1"/>
          <p:nvPr/>
        </p:nvSpPr>
        <p:spPr>
          <a:xfrm>
            <a:off x="4084638" y="1631950"/>
            <a:ext cx="1695450" cy="357188"/>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dirty="0" err="1">
                <a:solidFill>
                  <a:srgbClr val="008080"/>
                </a:solidFill>
                <a:latin typeface="Arial" charset="0"/>
                <a:ea typeface="Arial" charset="0"/>
                <a:cs typeface="Arial" charset="0"/>
              </a:rPr>
              <a:t>Pied</a:t>
            </a:r>
            <a:r>
              <a:rPr lang="de-DE" dirty="0">
                <a:solidFill>
                  <a:srgbClr val="008080"/>
                </a:solidFill>
                <a:latin typeface="Arial" charset="0"/>
                <a:ea typeface="Arial" charset="0"/>
                <a:cs typeface="Arial" charset="0"/>
              </a:rPr>
              <a:t> de </a:t>
            </a:r>
            <a:r>
              <a:rPr lang="de-DE" dirty="0" err="1">
                <a:solidFill>
                  <a:srgbClr val="008080"/>
                </a:solidFill>
                <a:latin typeface="Arial" charset="0"/>
                <a:ea typeface="Arial" charset="0"/>
                <a:cs typeface="Arial" charset="0"/>
              </a:rPr>
              <a:t>Entête</a:t>
            </a:r>
            <a:endParaRPr lang="de-DE" dirty="0">
              <a:solidFill>
                <a:srgbClr val="008080"/>
              </a:solidFill>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51C8834A-7730-6B49-9590-5DF1FD02B9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3F67707D-BA07-504A-AE3E-612F820FE14D}"/>
              </a:ext>
            </a:extLst>
          </p:cNvPr>
          <p:cNvSpPr txBox="1">
            <a:spLocks noGrp="1" noChangeArrowheads="1"/>
          </p:cNvSpPr>
          <p:nvPr>
            <p:ph type="title" idx="4294967295"/>
          </p:nvPr>
        </p:nvSpPr>
        <p:spPr>
          <a:xfrm>
            <a:off x="519113" y="481013"/>
            <a:ext cx="7585075" cy="920750"/>
          </a:xfrm>
        </p:spPr>
        <p:txBody>
          <a:bodyPr>
            <a:spAutoFit/>
          </a:bodyPr>
          <a:lstStyle/>
          <a:p>
            <a:pPr eaLnBrk="1"/>
            <a:r>
              <a:rPr altLang="fr-FR">
                <a:solidFill>
                  <a:srgbClr val="000000"/>
                </a:solidFill>
                <a:latin typeface="Arial" panose="020B0604020202020204" pitchFamily="34" charset="0"/>
                <a:ea typeface="WenQuanYi Zen Hei"/>
                <a:cs typeface="Lohit Hindi"/>
              </a:rPr>
              <a:t>La suite ...</a:t>
            </a:r>
          </a:p>
        </p:txBody>
      </p:sp>
      <p:sp>
        <p:nvSpPr>
          <p:cNvPr id="71682" name="Text Placeholder 2">
            <a:extLst>
              <a:ext uri="{FF2B5EF4-FFF2-40B4-BE49-F238E27FC236}">
                <a16:creationId xmlns:a16="http://schemas.microsoft.com/office/drawing/2014/main" id="{B7928C35-9869-B043-8BB6-58AF702E3493}"/>
              </a:ext>
            </a:extLst>
          </p:cNvPr>
          <p:cNvSpPr txBox="1">
            <a:spLocks noGrp="1" noChangeArrowheads="1"/>
          </p:cNvSpPr>
          <p:nvPr>
            <p:ph type="body" idx="4294967295"/>
          </p:nvPr>
        </p:nvSpPr>
        <p:spPr>
          <a:xfrm>
            <a:off x="0" y="3240088"/>
            <a:ext cx="9810750" cy="900112"/>
          </a:xfrm>
        </p:spPr>
        <p:txBody>
          <a:bodyPr/>
          <a:lstStyle/>
          <a:p>
            <a:pPr algn="ctr" eaLnBrk="1"/>
            <a:r>
              <a:rPr altLang="fr-FR">
                <a:solidFill>
                  <a:srgbClr val="000000"/>
                </a:solidFill>
                <a:latin typeface="Liberation Sans"/>
              </a:rPr>
              <a:t>http://www.univ-montp3.fr/miap/ens/info/LPMA/TD1/index.html </a:t>
            </a:r>
          </a:p>
        </p:txBody>
      </p:sp>
      <p:pic>
        <p:nvPicPr>
          <p:cNvPr id="2" name="Son enregistré">
            <a:hlinkClick r:id="" action="ppaction://media"/>
            <a:extLst>
              <a:ext uri="{FF2B5EF4-FFF2-40B4-BE49-F238E27FC236}">
                <a16:creationId xmlns:a16="http://schemas.microsoft.com/office/drawing/2014/main" id="{8D772F76-31CC-FC47-8D44-58B367544E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3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6EDABD7-8818-AF45-85CB-286BF4462CFA}"/>
              </a:ext>
            </a:extLst>
          </p:cNvPr>
          <p:cNvSpPr txBox="1">
            <a:spLocks noGrp="1" noChangeArrowheads="1"/>
          </p:cNvSpPr>
          <p:nvPr>
            <p:ph type="title" idx="4294967295"/>
          </p:nvPr>
        </p:nvSpPr>
        <p:spPr>
          <a:xfrm>
            <a:off x="449263" y="301625"/>
            <a:ext cx="7939087" cy="1262063"/>
          </a:xfrm>
        </p:spPr>
        <p:txBody>
          <a:bodyPr/>
          <a:lstStyle/>
          <a:p>
            <a:pPr eaLnBrk="1"/>
            <a:r>
              <a:rPr altLang="fr-FR">
                <a:solidFill>
                  <a:srgbClr val="000000"/>
                </a:solidFill>
                <a:latin typeface="Arial" panose="020B0604020202020204" pitchFamily="34" charset="0"/>
                <a:ea typeface="WenQuanYi Zen Hei"/>
                <a:cs typeface="Lohit Hindi"/>
              </a:rPr>
              <a:t>Règle 1 : </a:t>
            </a:r>
            <a:br>
              <a:rPr altLang="fr-FR">
                <a:solidFill>
                  <a:srgbClr val="000000"/>
                </a:solidFill>
                <a:latin typeface="Arial" panose="020B0604020202020204" pitchFamily="34" charset="0"/>
                <a:ea typeface="WenQuanYi Zen Hei"/>
                <a:cs typeface="Lohit Hindi"/>
              </a:rPr>
            </a:br>
            <a:r>
              <a:rPr altLang="fr-FR">
                <a:solidFill>
                  <a:srgbClr val="000000"/>
                </a:solidFill>
                <a:latin typeface="Arial" panose="020B0604020202020204" pitchFamily="34" charset="0"/>
                <a:ea typeface="WenQuanYi Zen Hei"/>
                <a:cs typeface="Lohit Hindi"/>
              </a:rPr>
              <a:t>activer les caractères non imprimables</a:t>
            </a:r>
          </a:p>
        </p:txBody>
      </p:sp>
      <p:pic>
        <p:nvPicPr>
          <p:cNvPr id="32770" name="Image 9">
            <a:extLst>
              <a:ext uri="{FF2B5EF4-FFF2-40B4-BE49-F238E27FC236}">
                <a16:creationId xmlns:a16="http://schemas.microsoft.com/office/drawing/2014/main" id="{4BA3C76D-4D0A-C74A-AFC8-63179E1172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511300"/>
            <a:ext cx="4327525" cy="26098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Son enregistré">
            <a:hlinkClick r:id="" action="ppaction://media"/>
            <a:extLst>
              <a:ext uri="{FF2B5EF4-FFF2-40B4-BE49-F238E27FC236}">
                <a16:creationId xmlns:a16="http://schemas.microsoft.com/office/drawing/2014/main" id="{3744D410-A3A4-8D4B-90FF-9306897400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991500C-4AE7-B04F-9248-0568A2EAEDF1}"/>
              </a:ext>
            </a:extLst>
          </p:cNvPr>
          <p:cNvSpPr txBox="1">
            <a:spLocks noGrp="1" noChangeArrowheads="1"/>
          </p:cNvSpPr>
          <p:nvPr>
            <p:ph type="title" idx="4294967295"/>
          </p:nvPr>
        </p:nvSpPr>
        <p:spPr>
          <a:xfrm>
            <a:off x="449263" y="301625"/>
            <a:ext cx="7939087" cy="1262063"/>
          </a:xfrm>
        </p:spPr>
        <p:txBody>
          <a:bodyPr/>
          <a:lstStyle/>
          <a:p>
            <a:pPr eaLnBrk="1"/>
            <a:r>
              <a:rPr altLang="fr-FR">
                <a:solidFill>
                  <a:srgbClr val="000000"/>
                </a:solidFill>
                <a:latin typeface="Arial" panose="020B0604020202020204" pitchFamily="34" charset="0"/>
                <a:ea typeface="WenQuanYi Zen Hei"/>
                <a:cs typeface="Arial" panose="020B0604020202020204" pitchFamily="34" charset="0"/>
              </a:rPr>
              <a:t>Règle 1 : </a:t>
            </a:r>
            <a:br>
              <a:rPr altLang="fr-FR">
                <a:solidFill>
                  <a:srgbClr val="000000"/>
                </a:solidFill>
                <a:latin typeface="Arial" panose="020B0604020202020204" pitchFamily="34" charset="0"/>
                <a:ea typeface="WenQuanYi Zen Hei"/>
                <a:cs typeface="Arial" panose="020B0604020202020204" pitchFamily="34" charset="0"/>
              </a:rPr>
            </a:br>
            <a:r>
              <a:rPr altLang="fr-FR">
                <a:solidFill>
                  <a:srgbClr val="000000"/>
                </a:solidFill>
                <a:latin typeface="Arial" panose="020B0604020202020204" pitchFamily="34" charset="0"/>
                <a:ea typeface="WenQuanYi Zen Hei"/>
                <a:cs typeface="Arial" panose="020B0604020202020204" pitchFamily="34" charset="0"/>
              </a:rPr>
              <a:t>activer les caractères non imprimables</a:t>
            </a:r>
          </a:p>
        </p:txBody>
      </p:sp>
      <p:pic>
        <p:nvPicPr>
          <p:cNvPr id="34818" name="Espace réservé pour une image  2">
            <a:extLst>
              <a:ext uri="{FF2B5EF4-FFF2-40B4-BE49-F238E27FC236}">
                <a16:creationId xmlns:a16="http://schemas.microsoft.com/office/drawing/2014/main" id="{4100870F-A218-284C-BDCC-8FD341B7843C}"/>
              </a:ext>
            </a:extLst>
          </p:cNvPr>
          <p:cNvPicPr>
            <a:picLocks noGrp="1" noChangeAspect="1"/>
          </p:cNvPicPr>
          <p:nvPr>
            <p:ph type="pic" idx="4294967295"/>
          </p:nvPr>
        </p:nvPicPr>
        <p:blipFill>
          <a:blip r:embed="rId5">
            <a:extLst>
              <a:ext uri="{28A0092B-C50C-407E-A947-70E740481C1C}">
                <a14:useLocalDpi xmlns:a14="http://schemas.microsoft.com/office/drawing/2010/main" val="0"/>
              </a:ext>
            </a:extLst>
          </a:blip>
          <a:srcRect/>
          <a:stretch>
            <a:fillRect/>
          </a:stretch>
        </p:blipFill>
        <p:spPr>
          <a:xfrm>
            <a:off x="4859338" y="4716463"/>
            <a:ext cx="4341812" cy="2436812"/>
          </a:xfrm>
          <a:ln w="0">
            <a:solidFill>
              <a:srgbClr val="000000"/>
            </a:solidFill>
            <a:miter lim="800000"/>
            <a:headEnd/>
            <a:tailEnd/>
          </a:ln>
        </p:spPr>
      </p:pic>
      <p:sp>
        <p:nvSpPr>
          <p:cNvPr id="4" name="TextBox 3">
            <a:extLst>
              <a:ext uri="{FF2B5EF4-FFF2-40B4-BE49-F238E27FC236}">
                <a16:creationId xmlns:a16="http://schemas.microsoft.com/office/drawing/2014/main" id="{15D1D289-E2E0-884C-AB2F-5645BAEBFC73}"/>
              </a:ext>
            </a:extLst>
          </p:cNvPr>
          <p:cNvSpPr txBox="1"/>
          <p:nvPr/>
        </p:nvSpPr>
        <p:spPr>
          <a:xfrm>
            <a:off x="2430463" y="4208463"/>
            <a:ext cx="1519237" cy="504825"/>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charset="0"/>
                <a:ea typeface="Arial" charset="0"/>
                <a:cs typeface="Arial" charset="0"/>
              </a:rPr>
              <a:t>espaces</a:t>
            </a:r>
            <a:endParaRPr lang="de-DE" sz="2800" dirty="0">
              <a:solidFill>
                <a:srgbClr val="008080"/>
              </a:solidFill>
              <a:latin typeface="Arial" charset="0"/>
              <a:ea typeface="Arial" charset="0"/>
              <a:cs typeface="Arial" charset="0"/>
            </a:endParaRPr>
          </a:p>
        </p:txBody>
      </p:sp>
      <p:sp>
        <p:nvSpPr>
          <p:cNvPr id="5" name="TextBox 4">
            <a:extLst>
              <a:ext uri="{FF2B5EF4-FFF2-40B4-BE49-F238E27FC236}">
                <a16:creationId xmlns:a16="http://schemas.microsoft.com/office/drawing/2014/main" id="{B488EC7F-3581-B349-B1C3-285D7F612FE2}"/>
              </a:ext>
            </a:extLst>
          </p:cNvPr>
          <p:cNvSpPr txBox="1"/>
          <p:nvPr/>
        </p:nvSpPr>
        <p:spPr>
          <a:xfrm>
            <a:off x="1204913" y="6434138"/>
            <a:ext cx="2776537" cy="50323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charset="0"/>
                <a:ea typeface="Arial" charset="0"/>
                <a:cs typeface="Arial" charset="0"/>
              </a:rPr>
              <a:t>Pied de mouche</a:t>
            </a:r>
          </a:p>
        </p:txBody>
      </p:sp>
      <p:sp>
        <p:nvSpPr>
          <p:cNvPr id="6" name="Rectangle 5">
            <a:extLst>
              <a:ext uri="{FF2B5EF4-FFF2-40B4-BE49-F238E27FC236}">
                <a16:creationId xmlns:a16="http://schemas.microsoft.com/office/drawing/2014/main" id="{8556FB4E-628A-FB43-B0CB-F74E689FF8B4}"/>
              </a:ext>
            </a:extLst>
          </p:cNvPr>
          <p:cNvSpPr/>
          <p:nvPr/>
        </p:nvSpPr>
        <p:spPr>
          <a:xfrm>
            <a:off x="6983413" y="4967288"/>
            <a:ext cx="180975" cy="360362"/>
          </a:xfrm>
          <a:prstGeom prst="rect">
            <a:avLst/>
          </a:pr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7" name="Rectangle 6">
            <a:extLst>
              <a:ext uri="{FF2B5EF4-FFF2-40B4-BE49-F238E27FC236}">
                <a16:creationId xmlns:a16="http://schemas.microsoft.com/office/drawing/2014/main" id="{4F96C2F0-F304-8540-9F79-5BD08CF94443}"/>
              </a:ext>
            </a:extLst>
          </p:cNvPr>
          <p:cNvSpPr/>
          <p:nvPr/>
        </p:nvSpPr>
        <p:spPr>
          <a:xfrm>
            <a:off x="5111750" y="5940425"/>
            <a:ext cx="360363" cy="539750"/>
          </a:xfrm>
          <a:prstGeom prst="rect">
            <a:avLst/>
          </a:pr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cxnSp>
        <p:nvCxnSpPr>
          <p:cNvPr id="34823" name="Connector: Elbow 7">
            <a:extLst>
              <a:ext uri="{FF2B5EF4-FFF2-40B4-BE49-F238E27FC236}">
                <a16:creationId xmlns:a16="http://schemas.microsoft.com/office/drawing/2014/main" id="{9AC06E5D-0BF3-664A-BBE6-A0285364A4AE}"/>
              </a:ext>
            </a:extLst>
          </p:cNvPr>
          <p:cNvCxnSpPr>
            <a:cxnSpLocks noChangeShapeType="1"/>
            <a:stCxn id="6" idx="0"/>
            <a:endCxn id="4" idx="3"/>
          </p:cNvCxnSpPr>
          <p:nvPr/>
        </p:nvCxnSpPr>
        <p:spPr bwMode="auto">
          <a:xfrm rot="16200000" flipV="1">
            <a:off x="5258593" y="3151982"/>
            <a:ext cx="506413" cy="3124200"/>
          </a:xfrm>
          <a:prstGeom prst="bentConnector2">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cxnSp>
        <p:nvCxnSpPr>
          <p:cNvPr id="34824" name="Connector: Elbow 8">
            <a:extLst>
              <a:ext uri="{FF2B5EF4-FFF2-40B4-BE49-F238E27FC236}">
                <a16:creationId xmlns:a16="http://schemas.microsoft.com/office/drawing/2014/main" id="{9BFD83CF-378D-CE40-97A0-DD36725FA958}"/>
              </a:ext>
            </a:extLst>
          </p:cNvPr>
          <p:cNvCxnSpPr>
            <a:cxnSpLocks noChangeShapeType="1"/>
            <a:stCxn id="7" idx="2"/>
            <a:endCxn id="5" idx="3"/>
          </p:cNvCxnSpPr>
          <p:nvPr/>
        </p:nvCxnSpPr>
        <p:spPr bwMode="auto">
          <a:xfrm rot="5400000">
            <a:off x="4533900" y="5927725"/>
            <a:ext cx="206375" cy="1311275"/>
          </a:xfrm>
          <a:prstGeom prst="bentConnector2">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pic>
        <p:nvPicPr>
          <p:cNvPr id="34825" name="Image 9">
            <a:extLst>
              <a:ext uri="{FF2B5EF4-FFF2-40B4-BE49-F238E27FC236}">
                <a16:creationId xmlns:a16="http://schemas.microsoft.com/office/drawing/2014/main" id="{AC9FE055-69C0-CA40-929F-36EB0E80E9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875" y="1511300"/>
            <a:ext cx="4327525" cy="26098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3">
            <a:extLst>
              <a:ext uri="{FF2B5EF4-FFF2-40B4-BE49-F238E27FC236}">
                <a16:creationId xmlns:a16="http://schemas.microsoft.com/office/drawing/2014/main" id="{21777771-9782-6142-AB95-D28AB4F78DF8}"/>
              </a:ext>
            </a:extLst>
          </p:cNvPr>
          <p:cNvSpPr txBox="1"/>
          <p:nvPr/>
        </p:nvSpPr>
        <p:spPr>
          <a:xfrm>
            <a:off x="4878388" y="1900238"/>
            <a:ext cx="1677987" cy="504825"/>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dirty="0" err="1">
                <a:solidFill>
                  <a:srgbClr val="008080"/>
                </a:solidFill>
                <a:latin typeface="Arial" charset="0"/>
                <a:ea typeface="Arial" charset="0"/>
                <a:cs typeface="Arial" charset="0"/>
              </a:rPr>
              <a:t>caractère</a:t>
            </a:r>
            <a:endParaRPr lang="de-DE" sz="2800" dirty="0">
              <a:solidFill>
                <a:srgbClr val="008080"/>
              </a:solidFill>
              <a:latin typeface="Arial" charset="0"/>
              <a:ea typeface="Arial" charset="0"/>
              <a:cs typeface="Arial" charset="0"/>
            </a:endParaRPr>
          </a:p>
        </p:txBody>
      </p:sp>
      <p:cxnSp>
        <p:nvCxnSpPr>
          <p:cNvPr id="34827" name="Connector: Elbow 7">
            <a:extLst>
              <a:ext uri="{FF2B5EF4-FFF2-40B4-BE49-F238E27FC236}">
                <a16:creationId xmlns:a16="http://schemas.microsoft.com/office/drawing/2014/main" id="{67CB3A88-5D3F-CE4A-850B-783E9CDDA608}"/>
              </a:ext>
            </a:extLst>
          </p:cNvPr>
          <p:cNvCxnSpPr>
            <a:cxnSpLocks noChangeShapeType="1"/>
            <a:endCxn id="11" idx="2"/>
          </p:cNvCxnSpPr>
          <p:nvPr/>
        </p:nvCxnSpPr>
        <p:spPr bwMode="auto">
          <a:xfrm rot="16200000" flipV="1">
            <a:off x="5216525" y="2905126"/>
            <a:ext cx="2790825" cy="1790700"/>
          </a:xfrm>
          <a:prstGeom prst="bentConnector3">
            <a:avLst>
              <a:gd name="adj1" fmla="val 50000"/>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pic>
        <p:nvPicPr>
          <p:cNvPr id="3" name="Son enregistré">
            <a:hlinkClick r:id="" action="ppaction://media"/>
            <a:extLst>
              <a:ext uri="{FF2B5EF4-FFF2-40B4-BE49-F238E27FC236}">
                <a16:creationId xmlns:a16="http://schemas.microsoft.com/office/drawing/2014/main" id="{D4E6EC24-2582-5741-91D5-FE590FC3B8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991500C-4AE7-B04F-9248-0568A2EAEDF1}"/>
              </a:ext>
            </a:extLst>
          </p:cNvPr>
          <p:cNvSpPr txBox="1">
            <a:spLocks noGrp="1" noChangeArrowheads="1"/>
          </p:cNvSpPr>
          <p:nvPr>
            <p:ph type="title" idx="4294967295"/>
          </p:nvPr>
        </p:nvSpPr>
        <p:spPr>
          <a:xfrm>
            <a:off x="449263" y="301625"/>
            <a:ext cx="7939087" cy="1262063"/>
          </a:xfrm>
        </p:spPr>
        <p:txBody>
          <a:bodyPr/>
          <a:lstStyle/>
          <a:p>
            <a:pPr eaLnBrk="1"/>
            <a:r>
              <a:rPr altLang="fr-FR">
                <a:solidFill>
                  <a:srgbClr val="000000"/>
                </a:solidFill>
                <a:latin typeface="Arial" panose="020B0604020202020204" pitchFamily="34" charset="0"/>
                <a:ea typeface="WenQuanYi Zen Hei"/>
                <a:cs typeface="Arial" panose="020B0604020202020204" pitchFamily="34" charset="0"/>
              </a:rPr>
              <a:t>Règle 1 : </a:t>
            </a:r>
            <a:br>
              <a:rPr altLang="fr-FR">
                <a:solidFill>
                  <a:srgbClr val="000000"/>
                </a:solidFill>
                <a:latin typeface="Arial" panose="020B0604020202020204" pitchFamily="34" charset="0"/>
                <a:ea typeface="WenQuanYi Zen Hei"/>
                <a:cs typeface="Arial" panose="020B0604020202020204" pitchFamily="34" charset="0"/>
              </a:rPr>
            </a:br>
            <a:r>
              <a:rPr altLang="fr-FR">
                <a:solidFill>
                  <a:srgbClr val="000000"/>
                </a:solidFill>
                <a:latin typeface="Arial" panose="020B0604020202020204" pitchFamily="34" charset="0"/>
                <a:ea typeface="WenQuanYi Zen Hei"/>
                <a:cs typeface="Arial" panose="020B0604020202020204" pitchFamily="34" charset="0"/>
              </a:rPr>
              <a:t>activer les caractères non imprimables</a:t>
            </a:r>
          </a:p>
        </p:txBody>
      </p:sp>
      <p:pic>
        <p:nvPicPr>
          <p:cNvPr id="34818" name="Espace réservé pour une image  2">
            <a:extLst>
              <a:ext uri="{FF2B5EF4-FFF2-40B4-BE49-F238E27FC236}">
                <a16:creationId xmlns:a16="http://schemas.microsoft.com/office/drawing/2014/main" id="{4100870F-A218-284C-BDCC-8FD341B7843C}"/>
              </a:ext>
            </a:extLst>
          </p:cNvPr>
          <p:cNvPicPr>
            <a:picLocks noGrp="1" noChangeAspect="1"/>
          </p:cNvPicPr>
          <p:nvPr>
            <p:ph type="pic" idx="4294967295"/>
          </p:nvPr>
        </p:nvPicPr>
        <p:blipFill>
          <a:blip r:embed="rId5">
            <a:extLst>
              <a:ext uri="{28A0092B-C50C-407E-A947-70E740481C1C}">
                <a14:useLocalDpi xmlns:a14="http://schemas.microsoft.com/office/drawing/2010/main" val="0"/>
              </a:ext>
            </a:extLst>
          </a:blip>
          <a:srcRect/>
          <a:stretch>
            <a:fillRect/>
          </a:stretch>
        </p:blipFill>
        <p:spPr>
          <a:xfrm>
            <a:off x="4859338" y="4716463"/>
            <a:ext cx="4341812" cy="2436812"/>
          </a:xfrm>
          <a:ln w="0">
            <a:solidFill>
              <a:srgbClr val="000000"/>
            </a:solidFill>
            <a:miter lim="800000"/>
            <a:headEnd/>
            <a:tailEnd/>
          </a:ln>
        </p:spPr>
      </p:pic>
      <p:sp>
        <p:nvSpPr>
          <p:cNvPr id="4" name="TextBox 3">
            <a:extLst>
              <a:ext uri="{FF2B5EF4-FFF2-40B4-BE49-F238E27FC236}">
                <a16:creationId xmlns:a16="http://schemas.microsoft.com/office/drawing/2014/main" id="{15D1D289-E2E0-884C-AB2F-5645BAEBFC73}"/>
              </a:ext>
            </a:extLst>
          </p:cNvPr>
          <p:cNvSpPr txBox="1"/>
          <p:nvPr/>
        </p:nvSpPr>
        <p:spPr>
          <a:xfrm>
            <a:off x="2430463" y="4208463"/>
            <a:ext cx="1519237" cy="504825"/>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charset="0"/>
                <a:ea typeface="Arial" charset="0"/>
                <a:cs typeface="Arial" charset="0"/>
              </a:rPr>
              <a:t>espaces</a:t>
            </a:r>
            <a:endParaRPr lang="de-DE" sz="2800" dirty="0">
              <a:solidFill>
                <a:srgbClr val="008080"/>
              </a:solidFill>
              <a:latin typeface="Arial" charset="0"/>
              <a:ea typeface="Arial" charset="0"/>
              <a:cs typeface="Arial" charset="0"/>
            </a:endParaRPr>
          </a:p>
        </p:txBody>
      </p:sp>
      <p:sp>
        <p:nvSpPr>
          <p:cNvPr id="5" name="TextBox 4">
            <a:extLst>
              <a:ext uri="{FF2B5EF4-FFF2-40B4-BE49-F238E27FC236}">
                <a16:creationId xmlns:a16="http://schemas.microsoft.com/office/drawing/2014/main" id="{B488EC7F-3581-B349-B1C3-285D7F612FE2}"/>
              </a:ext>
            </a:extLst>
          </p:cNvPr>
          <p:cNvSpPr txBox="1"/>
          <p:nvPr/>
        </p:nvSpPr>
        <p:spPr>
          <a:xfrm>
            <a:off x="1204913" y="6434138"/>
            <a:ext cx="2776537" cy="50323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charset="0"/>
                <a:ea typeface="Arial" charset="0"/>
                <a:cs typeface="Arial" charset="0"/>
              </a:rPr>
              <a:t>Pied de mouche</a:t>
            </a:r>
          </a:p>
        </p:txBody>
      </p:sp>
      <p:sp>
        <p:nvSpPr>
          <p:cNvPr id="6" name="Rectangle 5">
            <a:extLst>
              <a:ext uri="{FF2B5EF4-FFF2-40B4-BE49-F238E27FC236}">
                <a16:creationId xmlns:a16="http://schemas.microsoft.com/office/drawing/2014/main" id="{8556FB4E-628A-FB43-B0CB-F74E689FF8B4}"/>
              </a:ext>
            </a:extLst>
          </p:cNvPr>
          <p:cNvSpPr/>
          <p:nvPr/>
        </p:nvSpPr>
        <p:spPr>
          <a:xfrm>
            <a:off x="6983413" y="4967288"/>
            <a:ext cx="180975" cy="360362"/>
          </a:xfrm>
          <a:prstGeom prst="rect">
            <a:avLst/>
          </a:pr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7" name="Rectangle 6">
            <a:extLst>
              <a:ext uri="{FF2B5EF4-FFF2-40B4-BE49-F238E27FC236}">
                <a16:creationId xmlns:a16="http://schemas.microsoft.com/office/drawing/2014/main" id="{4F96C2F0-F304-8540-9F79-5BD08CF94443}"/>
              </a:ext>
            </a:extLst>
          </p:cNvPr>
          <p:cNvSpPr/>
          <p:nvPr/>
        </p:nvSpPr>
        <p:spPr>
          <a:xfrm>
            <a:off x="5111750" y="5940425"/>
            <a:ext cx="360363" cy="539750"/>
          </a:xfrm>
          <a:prstGeom prst="rect">
            <a:avLst/>
          </a:pr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cxnSp>
        <p:nvCxnSpPr>
          <p:cNvPr id="34823" name="Connector: Elbow 7">
            <a:extLst>
              <a:ext uri="{FF2B5EF4-FFF2-40B4-BE49-F238E27FC236}">
                <a16:creationId xmlns:a16="http://schemas.microsoft.com/office/drawing/2014/main" id="{9AC06E5D-0BF3-664A-BBE6-A0285364A4AE}"/>
              </a:ext>
            </a:extLst>
          </p:cNvPr>
          <p:cNvCxnSpPr>
            <a:cxnSpLocks noChangeShapeType="1"/>
            <a:stCxn id="6" idx="0"/>
            <a:endCxn id="4" idx="3"/>
          </p:cNvCxnSpPr>
          <p:nvPr/>
        </p:nvCxnSpPr>
        <p:spPr bwMode="auto">
          <a:xfrm rot="16200000" flipV="1">
            <a:off x="5258593" y="3151982"/>
            <a:ext cx="506413" cy="3124200"/>
          </a:xfrm>
          <a:prstGeom prst="bentConnector2">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cxnSp>
        <p:nvCxnSpPr>
          <p:cNvPr id="34824" name="Connector: Elbow 8">
            <a:extLst>
              <a:ext uri="{FF2B5EF4-FFF2-40B4-BE49-F238E27FC236}">
                <a16:creationId xmlns:a16="http://schemas.microsoft.com/office/drawing/2014/main" id="{9BFD83CF-378D-CE40-97A0-DD36725FA958}"/>
              </a:ext>
            </a:extLst>
          </p:cNvPr>
          <p:cNvCxnSpPr>
            <a:cxnSpLocks noChangeShapeType="1"/>
            <a:stCxn id="7" idx="2"/>
            <a:endCxn id="5" idx="3"/>
          </p:cNvCxnSpPr>
          <p:nvPr/>
        </p:nvCxnSpPr>
        <p:spPr bwMode="auto">
          <a:xfrm rot="5400000">
            <a:off x="4533900" y="5927725"/>
            <a:ext cx="206375" cy="1311275"/>
          </a:xfrm>
          <a:prstGeom prst="bentConnector2">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pic>
        <p:nvPicPr>
          <p:cNvPr id="34825" name="Image 9">
            <a:extLst>
              <a:ext uri="{FF2B5EF4-FFF2-40B4-BE49-F238E27FC236}">
                <a16:creationId xmlns:a16="http://schemas.microsoft.com/office/drawing/2014/main" id="{AC9FE055-69C0-CA40-929F-36EB0E80E9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875" y="1511300"/>
            <a:ext cx="4327525" cy="26098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3">
            <a:extLst>
              <a:ext uri="{FF2B5EF4-FFF2-40B4-BE49-F238E27FC236}">
                <a16:creationId xmlns:a16="http://schemas.microsoft.com/office/drawing/2014/main" id="{21777771-9782-6142-AB95-D28AB4F78DF8}"/>
              </a:ext>
            </a:extLst>
          </p:cNvPr>
          <p:cNvSpPr txBox="1"/>
          <p:nvPr/>
        </p:nvSpPr>
        <p:spPr>
          <a:xfrm>
            <a:off x="4878388" y="1900238"/>
            <a:ext cx="1677987" cy="504825"/>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dirty="0" err="1">
                <a:solidFill>
                  <a:srgbClr val="008080"/>
                </a:solidFill>
                <a:latin typeface="Arial" charset="0"/>
                <a:ea typeface="Arial" charset="0"/>
                <a:cs typeface="Arial" charset="0"/>
              </a:rPr>
              <a:t>caractère</a:t>
            </a:r>
            <a:endParaRPr lang="de-DE" sz="2800" dirty="0">
              <a:solidFill>
                <a:srgbClr val="008080"/>
              </a:solidFill>
              <a:latin typeface="Arial" charset="0"/>
              <a:ea typeface="Arial" charset="0"/>
              <a:cs typeface="Arial" charset="0"/>
            </a:endParaRPr>
          </a:p>
        </p:txBody>
      </p:sp>
      <p:cxnSp>
        <p:nvCxnSpPr>
          <p:cNvPr id="34827" name="Connector: Elbow 7">
            <a:extLst>
              <a:ext uri="{FF2B5EF4-FFF2-40B4-BE49-F238E27FC236}">
                <a16:creationId xmlns:a16="http://schemas.microsoft.com/office/drawing/2014/main" id="{67CB3A88-5D3F-CE4A-850B-783E9CDDA608}"/>
              </a:ext>
            </a:extLst>
          </p:cNvPr>
          <p:cNvCxnSpPr>
            <a:cxnSpLocks noChangeShapeType="1"/>
            <a:endCxn id="11" idx="2"/>
          </p:cNvCxnSpPr>
          <p:nvPr/>
        </p:nvCxnSpPr>
        <p:spPr bwMode="auto">
          <a:xfrm rot="16200000" flipV="1">
            <a:off x="5216525" y="2905126"/>
            <a:ext cx="2790825" cy="1790700"/>
          </a:xfrm>
          <a:prstGeom prst="bentConnector3">
            <a:avLst>
              <a:gd name="adj1" fmla="val 50000"/>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AA58EC7A-09F0-B849-A8F4-3A9179CE3464}"/>
              </a:ext>
            </a:extLst>
          </p:cNvPr>
          <p:cNvGrpSpPr>
            <a:grpSpLocks/>
          </p:cNvGrpSpPr>
          <p:nvPr/>
        </p:nvGrpSpPr>
        <p:grpSpPr bwMode="auto">
          <a:xfrm>
            <a:off x="7221538" y="1925638"/>
            <a:ext cx="2428875" cy="3544887"/>
            <a:chOff x="7221538" y="1925638"/>
            <a:chExt cx="2428875" cy="3544887"/>
          </a:xfrm>
        </p:grpSpPr>
        <p:sp>
          <p:nvSpPr>
            <p:cNvPr id="15" name="TextBox 3">
              <a:extLst>
                <a:ext uri="{FF2B5EF4-FFF2-40B4-BE49-F238E27FC236}">
                  <a16:creationId xmlns:a16="http://schemas.microsoft.com/office/drawing/2014/main" id="{524AE81A-5BD2-F14C-AB12-565A94A5F2BC}"/>
                </a:ext>
              </a:extLst>
            </p:cNvPr>
            <p:cNvSpPr txBox="1"/>
            <p:nvPr/>
          </p:nvSpPr>
          <p:spPr>
            <a:xfrm>
              <a:off x="7345363" y="1925638"/>
              <a:ext cx="2017712" cy="50323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dirty="0" err="1">
                  <a:solidFill>
                    <a:srgbClr val="008080"/>
                  </a:solidFill>
                  <a:latin typeface="Arial" charset="0"/>
                  <a:ea typeface="Arial" charset="0"/>
                  <a:cs typeface="Arial" charset="0"/>
                </a:rPr>
                <a:t>paragraphe</a:t>
              </a:r>
              <a:endParaRPr lang="de-DE" sz="2800" dirty="0">
                <a:solidFill>
                  <a:srgbClr val="008080"/>
                </a:solidFill>
                <a:latin typeface="Arial" charset="0"/>
                <a:ea typeface="Arial" charset="0"/>
                <a:cs typeface="Arial" charset="0"/>
              </a:endParaRPr>
            </a:p>
          </p:txBody>
        </p:sp>
        <p:sp>
          <p:nvSpPr>
            <p:cNvPr id="34830" name="ZoneTexte 16">
              <a:extLst>
                <a:ext uri="{FF2B5EF4-FFF2-40B4-BE49-F238E27FC236}">
                  <a16:creationId xmlns:a16="http://schemas.microsoft.com/office/drawing/2014/main" id="{32871153-09B4-F74A-B047-5B2DA2A82B2A}"/>
                </a:ext>
              </a:extLst>
            </p:cNvPr>
            <p:cNvSpPr txBox="1">
              <a:spLocks noChangeArrowheads="1"/>
            </p:cNvSpPr>
            <p:nvPr/>
          </p:nvSpPr>
          <p:spPr bwMode="auto">
            <a:xfrm>
              <a:off x="7221538" y="2405063"/>
              <a:ext cx="24288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413"/>
                </a:spcAft>
                <a:defRPr sz="2600">
                  <a:solidFill>
                    <a:schemeClr val="tx1"/>
                  </a:solidFill>
                  <a:latin typeface="Liberation Sans"/>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Aft>
                  <a:spcPct val="0"/>
                </a:spcAft>
              </a:pPr>
              <a:r>
                <a:rPr lang="fr-FR" altLang="fr-FR" sz="2400">
                  <a:latin typeface="Arial" panose="020B0604020202020204" pitchFamily="34" charset="0"/>
                  <a:cs typeface="Arial" panose="020B0604020202020204" pitchFamily="34" charset="0"/>
                </a:rPr>
                <a:t>Suite de caractères entre 2 pieds de mouche</a:t>
              </a:r>
            </a:p>
          </p:txBody>
        </p:sp>
        <p:sp>
          <p:nvSpPr>
            <p:cNvPr id="18" name="Accolade fermante 17">
              <a:extLst>
                <a:ext uri="{FF2B5EF4-FFF2-40B4-BE49-F238E27FC236}">
                  <a16:creationId xmlns:a16="http://schemas.microsoft.com/office/drawing/2014/main" id="{F5B852B4-EFB4-6749-A308-546F3CC6D586}"/>
                </a:ext>
              </a:extLst>
            </p:cNvPr>
            <p:cNvSpPr/>
            <p:nvPr/>
          </p:nvSpPr>
          <p:spPr>
            <a:xfrm>
              <a:off x="8340725" y="4967288"/>
              <a:ext cx="95250" cy="503237"/>
            </a:xfrm>
            <a:prstGeom prst="righ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latin typeface="Arial" charset="0"/>
                <a:ea typeface="Arial" charset="0"/>
                <a:cs typeface="Arial" charset="0"/>
              </a:endParaRPr>
            </a:p>
          </p:txBody>
        </p:sp>
        <p:cxnSp>
          <p:nvCxnSpPr>
            <p:cNvPr id="34832" name="Connector: Elbow 7">
              <a:extLst>
                <a:ext uri="{FF2B5EF4-FFF2-40B4-BE49-F238E27FC236}">
                  <a16:creationId xmlns:a16="http://schemas.microsoft.com/office/drawing/2014/main" id="{01D9F185-612F-2A4B-98F1-4CFABAA825FD}"/>
                </a:ext>
              </a:extLst>
            </p:cNvPr>
            <p:cNvCxnSpPr>
              <a:cxnSpLocks noChangeShapeType="1"/>
              <a:stCxn id="18" idx="1"/>
            </p:cNvCxnSpPr>
            <p:nvPr/>
          </p:nvCxnSpPr>
          <p:spPr bwMode="auto">
            <a:xfrm rot="10800000" flipH="1">
              <a:off x="8435975" y="3540125"/>
              <a:ext cx="690563" cy="1679575"/>
            </a:xfrm>
            <a:prstGeom prst="bentConnector4">
              <a:avLst>
                <a:gd name="adj1" fmla="val 99269"/>
                <a:gd name="adj2" fmla="val 57481"/>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grpSp>
      <p:pic>
        <p:nvPicPr>
          <p:cNvPr id="3" name="Son enregistré">
            <a:hlinkClick r:id="" action="ppaction://media"/>
            <a:extLst>
              <a:ext uri="{FF2B5EF4-FFF2-40B4-BE49-F238E27FC236}">
                <a16:creationId xmlns:a16="http://schemas.microsoft.com/office/drawing/2014/main" id="{A6CDEB39-3548-6846-937D-0C377ED930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33913" y="3373438"/>
            <a:ext cx="812800" cy="812800"/>
          </a:xfrm>
          <a:prstGeom prst="rect">
            <a:avLst/>
          </a:prstGeom>
        </p:spPr>
      </p:pic>
    </p:spTree>
    <p:extLst>
      <p:ext uri="{BB962C8B-B14F-4D97-AF65-F5344CB8AC3E}">
        <p14:creationId xmlns:p14="http://schemas.microsoft.com/office/powerpoint/2010/main" val="39881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1">
            <a:extLst>
              <a:ext uri="{FF2B5EF4-FFF2-40B4-BE49-F238E27FC236}">
                <a16:creationId xmlns:a16="http://schemas.microsoft.com/office/drawing/2014/main" id="{0D835304-07EC-2044-A786-EBE037AFDE9C}"/>
              </a:ext>
            </a:extLst>
          </p:cNvPr>
          <p:cNvSpPr txBox="1">
            <a:spLocks noGrp="1" noChangeArrowheads="1"/>
          </p:cNvSpPr>
          <p:nvPr>
            <p:ph type="body" idx="4294967295"/>
          </p:nvPr>
        </p:nvSpPr>
        <p:spPr>
          <a:xfrm>
            <a:off x="-454025" y="1876425"/>
            <a:ext cx="8829675" cy="5103813"/>
          </a:xfrm>
        </p:spPr>
        <p:txBody>
          <a:bodyPr>
            <a:spAutoFit/>
          </a:bodyPr>
          <a:lstStyle/>
          <a:p>
            <a:pPr eaLnBrk="1">
              <a:buSzPct val="45000"/>
              <a:buFont typeface="StarSymbol"/>
              <a:buChar char="●"/>
            </a:pPr>
            <a:endParaRPr altLang="fr-FR">
              <a:solidFill>
                <a:srgbClr val="000000"/>
              </a:solidFill>
              <a:latin typeface="Arial" panose="020B0604020202020204" pitchFamily="34" charset="0"/>
              <a:cs typeface="Arial" panose="020B0604020202020204" pitchFamily="34" charset="0"/>
            </a:endParaRPr>
          </a:p>
          <a:p>
            <a:pPr eaLnBrk="1"/>
            <a:endParaRPr altLang="fr-FR" sz="400" b="1">
              <a:solidFill>
                <a:srgbClr val="000080"/>
              </a:solidFill>
              <a:latin typeface="Arial" panose="020B0604020202020204" pitchFamily="34" charset="0"/>
              <a:cs typeface="Arial" panose="020B0604020202020204" pitchFamily="34" charset="0"/>
            </a:endParaRPr>
          </a:p>
          <a:p>
            <a:pPr eaLnBrk="1"/>
            <a:endParaRPr altLang="fr-FR" sz="400" b="1">
              <a:solidFill>
                <a:srgbClr val="000080"/>
              </a:solidFill>
              <a:latin typeface="Arial" panose="020B0604020202020204" pitchFamily="34" charset="0"/>
              <a:cs typeface="Arial" panose="020B0604020202020204" pitchFamily="34" charset="0"/>
            </a:endParaRPr>
          </a:p>
          <a:p>
            <a:pPr eaLnBrk="1"/>
            <a:endParaRPr altLang="fr-FR" sz="400" b="1">
              <a:solidFill>
                <a:srgbClr val="000080"/>
              </a:solidFill>
              <a:latin typeface="Arial" panose="020B0604020202020204" pitchFamily="34" charset="0"/>
              <a:cs typeface="Arial" panose="020B0604020202020204" pitchFamily="34" charset="0"/>
            </a:endParaRPr>
          </a:p>
          <a:p>
            <a:pPr eaLnBrk="1"/>
            <a:endParaRPr altLang="fr-FR" sz="400" b="1">
              <a:solidFill>
                <a:srgbClr val="000080"/>
              </a:solidFill>
              <a:latin typeface="Arial" panose="020B0604020202020204" pitchFamily="34" charset="0"/>
              <a:cs typeface="Arial" panose="020B0604020202020204" pitchFamily="34" charset="0"/>
            </a:endParaRPr>
          </a:p>
          <a:p>
            <a:pPr eaLnBrk="1"/>
            <a:endParaRPr altLang="fr-FR" sz="400" b="1">
              <a:solidFill>
                <a:srgbClr val="000080"/>
              </a:solidFill>
              <a:latin typeface="Arial" panose="020B0604020202020204" pitchFamily="34" charset="0"/>
              <a:cs typeface="Arial" panose="020B0604020202020204" pitchFamily="34" charset="0"/>
            </a:endParaRPr>
          </a:p>
          <a:p>
            <a:pPr eaLnBrk="1"/>
            <a:r>
              <a:rPr altLang="fr-FR" b="1">
                <a:solidFill>
                  <a:srgbClr val="000080"/>
                </a:solidFill>
                <a:latin typeface="Arial" panose="020B0604020202020204" pitchFamily="34" charset="0"/>
                <a:cs typeface="Arial" panose="020B0604020202020204" pitchFamily="34" charset="0"/>
              </a:rPr>
              <a:t>          		      </a:t>
            </a:r>
            <a:r>
              <a:rPr altLang="fr-FR" b="1">
                <a:solidFill>
                  <a:srgbClr val="000000"/>
                </a:solidFill>
                <a:latin typeface="Arial" panose="020B0604020202020204" pitchFamily="34" charset="0"/>
                <a:cs typeface="Arial" panose="020B0604020202020204" pitchFamily="34" charset="0"/>
              </a:rPr>
              <a:t>mot1   mot2       mot3,</a:t>
            </a:r>
            <a:r>
              <a:rPr altLang="fr-FR" b="1">
                <a:solidFill>
                  <a:srgbClr val="000080"/>
                </a:solidFill>
                <a:latin typeface="Arial" panose="020B0604020202020204" pitchFamily="34" charset="0"/>
                <a:cs typeface="Arial" panose="020B0604020202020204" pitchFamily="34" charset="0"/>
              </a:rPr>
              <a:t>¶</a:t>
            </a:r>
          </a:p>
          <a:p>
            <a:pPr eaLnBrk="1">
              <a:spcAft>
                <a:spcPts val="850"/>
              </a:spcAft>
            </a:pPr>
            <a:r>
              <a:rPr lang="fr-FR" altLang="fr-FR" sz="3200" b="1">
                <a:solidFill>
                  <a:srgbClr val="000000"/>
                </a:solidFill>
                <a:latin typeface="Arial" panose="020B0604020202020204" pitchFamily="34" charset="0"/>
                <a:cs typeface="Arial" panose="020B0604020202020204" pitchFamily="34" charset="0"/>
              </a:rPr>
              <a:t>                   </a:t>
            </a:r>
            <a:r>
              <a:rPr lang="fr-FR" altLang="fr-FR" b="1">
                <a:solidFill>
                  <a:srgbClr val="000000"/>
                </a:solidFill>
                <a:latin typeface="Arial" panose="020B0604020202020204" pitchFamily="34" charset="0"/>
                <a:cs typeface="Arial" panose="020B0604020202020204" pitchFamily="34" charset="0"/>
              </a:rPr>
              <a:t>deuxième   paragraphe</a:t>
            </a:r>
            <a:r>
              <a:rPr lang="fr-FR" altLang="fr-FR" b="1">
                <a:solidFill>
                  <a:srgbClr val="000080"/>
                </a:solidFill>
                <a:latin typeface="Arial" panose="020B0604020202020204" pitchFamily="34" charset="0"/>
                <a:cs typeface="Arial" panose="020B0604020202020204" pitchFamily="34" charset="0"/>
              </a:rPr>
              <a:t>¶</a:t>
            </a:r>
          </a:p>
          <a:p>
            <a:pPr eaLnBrk="1">
              <a:spcAft>
                <a:spcPts val="850"/>
              </a:spcAft>
            </a:pPr>
            <a:r>
              <a:rPr lang="fr-FR" altLang="fr-FR" b="1">
                <a:solidFill>
                  <a:srgbClr val="000080"/>
                </a:solidFill>
                <a:latin typeface="Arial" panose="020B0604020202020204" pitchFamily="34" charset="0"/>
                <a:cs typeface="Arial" panose="020B0604020202020204" pitchFamily="34" charset="0"/>
              </a:rPr>
              <a:t>             ¶</a:t>
            </a:r>
          </a:p>
          <a:p>
            <a:pPr eaLnBrk="1">
              <a:spcAft>
                <a:spcPts val="850"/>
              </a:spcAft>
            </a:pPr>
            <a:r>
              <a:rPr lang="fr-FR" altLang="fr-FR" b="1">
                <a:solidFill>
                  <a:srgbClr val="000000"/>
                </a:solidFill>
                <a:latin typeface="Arial" panose="020B0604020202020204" pitchFamily="34" charset="0"/>
                <a:cs typeface="Arial" panose="020B0604020202020204" pitchFamily="34" charset="0"/>
              </a:rPr>
              <a:t>             troisième</a:t>
            </a:r>
          </a:p>
          <a:p>
            <a:pPr eaLnBrk="1">
              <a:spcAft>
                <a:spcPts val="850"/>
              </a:spcAft>
            </a:pPr>
            <a:endParaRPr lang="fr-FR" altLang="fr-FR" sz="3200" b="1">
              <a:solidFill>
                <a:srgbClr val="000080"/>
              </a:solidFill>
              <a:latin typeface="Arial" panose="020B0604020202020204" pitchFamily="34" charset="0"/>
              <a:cs typeface="Arial" panose="020B0604020202020204" pitchFamily="34" charset="0"/>
            </a:endParaRPr>
          </a:p>
          <a:p>
            <a:pPr eaLnBrk="1">
              <a:spcAft>
                <a:spcPts val="850"/>
              </a:spcAft>
            </a:pPr>
            <a:endParaRPr lang="fr-FR" altLang="fr-FR" sz="3200" b="1">
              <a:solidFill>
                <a:srgbClr val="000080"/>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2BB4DE72-7798-AD4B-AD1D-0D358CCAA3A8}"/>
              </a:ext>
            </a:extLst>
          </p:cNvPr>
          <p:cNvSpPr/>
          <p:nvPr/>
        </p:nvSpPr>
        <p:spPr>
          <a:xfrm>
            <a:off x="3257550" y="4498975"/>
            <a:ext cx="95250" cy="1174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charset="0"/>
              <a:ea typeface="Arial" charset="0"/>
              <a:cs typeface="Arial" charset="0"/>
            </a:endParaRPr>
          </a:p>
        </p:txBody>
      </p:sp>
      <p:sp>
        <p:nvSpPr>
          <p:cNvPr id="5" name="Freeform: Shape 4">
            <a:extLst>
              <a:ext uri="{FF2B5EF4-FFF2-40B4-BE49-F238E27FC236}">
                <a16:creationId xmlns:a16="http://schemas.microsoft.com/office/drawing/2014/main" id="{2A83EDD8-4DA6-5E4A-8E48-C9EF8FEEBC5D}"/>
              </a:ext>
            </a:extLst>
          </p:cNvPr>
          <p:cNvSpPr/>
          <p:nvPr/>
        </p:nvSpPr>
        <p:spPr>
          <a:xfrm>
            <a:off x="2795588" y="3563938"/>
            <a:ext cx="869950" cy="53975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sp>
        <p:nvSpPr>
          <p:cNvPr id="6" name="TextBox 5">
            <a:extLst>
              <a:ext uri="{FF2B5EF4-FFF2-40B4-BE49-F238E27FC236}">
                <a16:creationId xmlns:a16="http://schemas.microsoft.com/office/drawing/2014/main" id="{887A8C23-1D54-2C45-8D49-E4E9C02FE1DC}"/>
              </a:ext>
            </a:extLst>
          </p:cNvPr>
          <p:cNvSpPr txBox="1"/>
          <p:nvPr/>
        </p:nvSpPr>
        <p:spPr>
          <a:xfrm>
            <a:off x="738188" y="2897188"/>
            <a:ext cx="781050" cy="503237"/>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charset="0"/>
                <a:ea typeface="Arial" charset="0"/>
                <a:cs typeface="Arial" charset="0"/>
              </a:rPr>
              <a:t>mot</a:t>
            </a:r>
          </a:p>
        </p:txBody>
      </p:sp>
      <p:cxnSp>
        <p:nvCxnSpPr>
          <p:cNvPr id="36869" name="Connector: Elbow 9">
            <a:extLst>
              <a:ext uri="{FF2B5EF4-FFF2-40B4-BE49-F238E27FC236}">
                <a16:creationId xmlns:a16="http://schemas.microsoft.com/office/drawing/2014/main" id="{CD642A0F-80AA-5D40-A9F8-8380BFF34449}"/>
              </a:ext>
            </a:extLst>
          </p:cNvPr>
          <p:cNvCxnSpPr>
            <a:cxnSpLocks noChangeShapeType="1"/>
            <a:endCxn id="5" idx="0"/>
          </p:cNvCxnSpPr>
          <p:nvPr/>
        </p:nvCxnSpPr>
        <p:spPr bwMode="auto">
          <a:xfrm>
            <a:off x="1511300" y="3140075"/>
            <a:ext cx="1719263" cy="423863"/>
          </a:xfrm>
          <a:prstGeom prst="bentConnector3">
            <a:avLst>
              <a:gd name="adj1" fmla="val 50000"/>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sp>
        <p:nvSpPr>
          <p:cNvPr id="36870" name="Title 10">
            <a:extLst>
              <a:ext uri="{FF2B5EF4-FFF2-40B4-BE49-F238E27FC236}">
                <a16:creationId xmlns:a16="http://schemas.microsoft.com/office/drawing/2014/main" id="{A89C992C-082E-C246-B8CA-A79087F20265}"/>
              </a:ext>
            </a:extLst>
          </p:cNvPr>
          <p:cNvSpPr txBox="1">
            <a:spLocks noGrp="1" noChangeArrowheads="1"/>
          </p:cNvSpPr>
          <p:nvPr>
            <p:ph type="title" idx="4294967295"/>
          </p:nvPr>
        </p:nvSpPr>
        <p:spPr>
          <a:xfrm>
            <a:off x="395288" y="501650"/>
            <a:ext cx="6300787" cy="862013"/>
          </a:xfrm>
        </p:spPr>
        <p:txBody>
          <a:bodyPr>
            <a:spAutoFit/>
          </a:bodyPr>
          <a:lstStyle/>
          <a:p>
            <a:pPr eaLnBrk="1"/>
            <a:r>
              <a:rPr altLang="fr-FR">
                <a:solidFill>
                  <a:srgbClr val="000000"/>
                </a:solidFill>
                <a:latin typeface="Arial" panose="020B0604020202020204" pitchFamily="34" charset="0"/>
                <a:ea typeface="WenQuanYi Zen Hei"/>
                <a:cs typeface="Arial" panose="020B0604020202020204" pitchFamily="34" charset="0"/>
              </a:rPr>
              <a:t>Règle 2:</a:t>
            </a:r>
            <a:br>
              <a:rPr altLang="fr-FR">
                <a:solidFill>
                  <a:srgbClr val="000000"/>
                </a:solidFill>
                <a:latin typeface="Arial" panose="020B0604020202020204" pitchFamily="34" charset="0"/>
                <a:ea typeface="WenQuanYi Zen Hei"/>
                <a:cs typeface="Arial" panose="020B0604020202020204" pitchFamily="34" charset="0"/>
              </a:rPr>
            </a:br>
            <a:r>
              <a:rPr altLang="fr-FR">
                <a:solidFill>
                  <a:srgbClr val="000000"/>
                </a:solidFill>
                <a:latin typeface="Arial" panose="020B0604020202020204" pitchFamily="34" charset="0"/>
                <a:ea typeface="WenQuanYi Zen Hei"/>
                <a:cs typeface="Arial" panose="020B0604020202020204" pitchFamily="34" charset="0"/>
              </a:rPr>
              <a:t>Pas plus d'1 espace entre 2 mots</a:t>
            </a:r>
          </a:p>
        </p:txBody>
      </p:sp>
      <p:sp>
        <p:nvSpPr>
          <p:cNvPr id="12" name="Freeform: Shape 11">
            <a:extLst>
              <a:ext uri="{FF2B5EF4-FFF2-40B4-BE49-F238E27FC236}">
                <a16:creationId xmlns:a16="http://schemas.microsoft.com/office/drawing/2014/main" id="{75EC18CA-2FD9-1E45-AA9B-63A359FCDA7C}"/>
              </a:ext>
            </a:extLst>
          </p:cNvPr>
          <p:cNvSpPr/>
          <p:nvPr/>
        </p:nvSpPr>
        <p:spPr>
          <a:xfrm>
            <a:off x="2628900" y="3779838"/>
            <a:ext cx="95250" cy="1174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charset="0"/>
              <a:ea typeface="Arial" charset="0"/>
              <a:cs typeface="Arial" charset="0"/>
            </a:endParaRPr>
          </a:p>
        </p:txBody>
      </p:sp>
      <p:sp>
        <p:nvSpPr>
          <p:cNvPr id="13" name="Freeform: Shape 12">
            <a:extLst>
              <a:ext uri="{FF2B5EF4-FFF2-40B4-BE49-F238E27FC236}">
                <a16:creationId xmlns:a16="http://schemas.microsoft.com/office/drawing/2014/main" id="{51947059-E599-EB42-A3C2-9A639A4EAA6E}"/>
              </a:ext>
            </a:extLst>
          </p:cNvPr>
          <p:cNvSpPr/>
          <p:nvPr/>
        </p:nvSpPr>
        <p:spPr>
          <a:xfrm>
            <a:off x="3708400" y="3781425"/>
            <a:ext cx="96838"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charset="0"/>
              <a:ea typeface="Arial" charset="0"/>
              <a:cs typeface="Arial" charset="0"/>
            </a:endParaRPr>
          </a:p>
        </p:txBody>
      </p:sp>
      <p:sp>
        <p:nvSpPr>
          <p:cNvPr id="14" name="Freeform: Shape 13">
            <a:extLst>
              <a:ext uri="{FF2B5EF4-FFF2-40B4-BE49-F238E27FC236}">
                <a16:creationId xmlns:a16="http://schemas.microsoft.com/office/drawing/2014/main" id="{DA555C53-208A-AE44-982B-1FA3CE077FC1}"/>
              </a:ext>
            </a:extLst>
          </p:cNvPr>
          <p:cNvSpPr/>
          <p:nvPr/>
        </p:nvSpPr>
        <p:spPr>
          <a:xfrm>
            <a:off x="4752975" y="3781425"/>
            <a:ext cx="95250"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charset="0"/>
              <a:ea typeface="Arial" charset="0"/>
              <a:cs typeface="Arial" charset="0"/>
            </a:endParaRPr>
          </a:p>
        </p:txBody>
      </p:sp>
      <p:sp>
        <p:nvSpPr>
          <p:cNvPr id="15" name="Freeform: Shape 14">
            <a:extLst>
              <a:ext uri="{FF2B5EF4-FFF2-40B4-BE49-F238E27FC236}">
                <a16:creationId xmlns:a16="http://schemas.microsoft.com/office/drawing/2014/main" id="{8226F6B3-690A-7F46-A16E-522BE10163CD}"/>
              </a:ext>
            </a:extLst>
          </p:cNvPr>
          <p:cNvSpPr/>
          <p:nvPr/>
        </p:nvSpPr>
        <p:spPr>
          <a:xfrm>
            <a:off x="5040313" y="3781425"/>
            <a:ext cx="96837"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charset="0"/>
              <a:ea typeface="Arial" charset="0"/>
              <a:cs typeface="Arial" charset="0"/>
            </a:endParaRPr>
          </a:p>
        </p:txBody>
      </p:sp>
      <p:sp>
        <p:nvSpPr>
          <p:cNvPr id="16" name="Straight Connector 15">
            <a:extLst>
              <a:ext uri="{FF2B5EF4-FFF2-40B4-BE49-F238E27FC236}">
                <a16:creationId xmlns:a16="http://schemas.microsoft.com/office/drawing/2014/main" id="{B2CF307F-73E9-C04F-89A0-3CD682627DB8}"/>
              </a:ext>
            </a:extLst>
          </p:cNvPr>
          <p:cNvSpPr/>
          <p:nvPr/>
        </p:nvSpPr>
        <p:spPr>
          <a:xfrm>
            <a:off x="4895850" y="3563938"/>
            <a:ext cx="360363" cy="539750"/>
          </a:xfrm>
          <a:prstGeom prst="line">
            <a:avLst/>
          </a:prstGeom>
          <a:noFill/>
          <a:ln w="36000">
            <a:solidFill>
              <a:srgbClr val="FF3333"/>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charset="0"/>
              <a:ea typeface="Arial" charset="0"/>
              <a:cs typeface="Arial" charset="0"/>
            </a:endParaRPr>
          </a:p>
        </p:txBody>
      </p:sp>
      <p:pic>
        <p:nvPicPr>
          <p:cNvPr id="2" name="Son enregistré">
            <a:hlinkClick r:id="" action="ppaction://media"/>
            <a:extLst>
              <a:ext uri="{FF2B5EF4-FFF2-40B4-BE49-F238E27FC236}">
                <a16:creationId xmlns:a16="http://schemas.microsoft.com/office/drawing/2014/main" id="{863B3AC4-2778-6843-ADC8-B291DB7603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9A44E3C-94C0-C646-B438-5BA009C11017}"/>
              </a:ext>
            </a:extLst>
          </p:cNvPr>
          <p:cNvSpPr/>
          <p:nvPr/>
        </p:nvSpPr>
        <p:spPr>
          <a:xfrm>
            <a:off x="4367213" y="4427538"/>
            <a:ext cx="95250" cy="1174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4" name="Straight Connector 3">
            <a:extLst>
              <a:ext uri="{FF2B5EF4-FFF2-40B4-BE49-F238E27FC236}">
                <a16:creationId xmlns:a16="http://schemas.microsoft.com/office/drawing/2014/main" id="{301936BA-F9B6-234F-9C96-05E5A554185E}"/>
              </a:ext>
            </a:extLst>
          </p:cNvPr>
          <p:cNvSpPr/>
          <p:nvPr/>
        </p:nvSpPr>
        <p:spPr>
          <a:xfrm>
            <a:off x="1700213" y="4743450"/>
            <a:ext cx="358775" cy="539750"/>
          </a:xfrm>
          <a:prstGeom prst="line">
            <a:avLst/>
          </a:prstGeom>
          <a:noFill/>
          <a:ln w="36000">
            <a:solidFill>
              <a:srgbClr val="FF3333"/>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7" name="Freeform: Shape 6">
            <a:extLst>
              <a:ext uri="{FF2B5EF4-FFF2-40B4-BE49-F238E27FC236}">
                <a16:creationId xmlns:a16="http://schemas.microsoft.com/office/drawing/2014/main" id="{1FA0D863-E1AE-8949-B52F-69138FF46C97}"/>
              </a:ext>
            </a:extLst>
          </p:cNvPr>
          <p:cNvSpPr/>
          <p:nvPr/>
        </p:nvSpPr>
        <p:spPr>
          <a:xfrm>
            <a:off x="2587625" y="4103688"/>
            <a:ext cx="4059238" cy="7207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006B6B"/>
            </a:solidFill>
            <a:prstDash val="solid"/>
          </a:ln>
        </p:spPr>
        <p:txBody>
          <a:bodyPr wrap="none" lIns="108000" tIns="63000" rIns="108000" bIns="63000" anchor="ctr" anchorCtr="1"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8" name="TextBox 7">
            <a:extLst>
              <a:ext uri="{FF2B5EF4-FFF2-40B4-BE49-F238E27FC236}">
                <a16:creationId xmlns:a16="http://schemas.microsoft.com/office/drawing/2014/main" id="{35960F11-9BC0-F444-8945-C8D397958E0F}"/>
              </a:ext>
            </a:extLst>
          </p:cNvPr>
          <p:cNvSpPr txBox="1"/>
          <p:nvPr/>
        </p:nvSpPr>
        <p:spPr>
          <a:xfrm>
            <a:off x="6461125" y="5256213"/>
            <a:ext cx="2003425" cy="485775"/>
          </a:xfrm>
          <a:prstGeom prst="rect">
            <a:avLst/>
          </a:prstGeom>
          <a:noFill/>
          <a:ln>
            <a:noFill/>
          </a:ln>
        </p:spPr>
        <p:txBody>
          <a:bodyPr wrap="none" lIns="90000" tIns="45000" rIns="90000" bIns="45000" compatLnSpc="0">
            <a:spAutoFit/>
          </a:bodyPr>
          <a:lstStyle/>
          <a:p>
            <a:pPr eaLnBrk="1" fontAlgn="auto">
              <a:spcBef>
                <a:spcPts val="0"/>
              </a:spcBef>
              <a:spcAft>
                <a:spcPts val="0"/>
              </a:spcAft>
              <a:defRPr/>
            </a:pPr>
            <a:r>
              <a:rPr lang="de-DE" sz="2800">
                <a:solidFill>
                  <a:srgbClr val="008080"/>
                </a:solidFill>
                <a:latin typeface="Arial" pitchFamily="18"/>
                <a:ea typeface="WenQuanYi Zen Hei" pitchFamily="2"/>
                <a:cs typeface="Lohit Hindi" pitchFamily="2"/>
              </a:rPr>
              <a:t>paragraphe</a:t>
            </a:r>
          </a:p>
        </p:txBody>
      </p:sp>
      <p:cxnSp>
        <p:nvCxnSpPr>
          <p:cNvPr id="38917" name="Connector: Elbow 8">
            <a:extLst>
              <a:ext uri="{FF2B5EF4-FFF2-40B4-BE49-F238E27FC236}">
                <a16:creationId xmlns:a16="http://schemas.microsoft.com/office/drawing/2014/main" id="{A6D16A65-56C6-934E-8145-190D5199C5B7}"/>
              </a:ext>
            </a:extLst>
          </p:cNvPr>
          <p:cNvCxnSpPr>
            <a:cxnSpLocks noChangeShapeType="1"/>
            <a:stCxn id="8" idx="1"/>
          </p:cNvCxnSpPr>
          <p:nvPr/>
        </p:nvCxnSpPr>
        <p:spPr bwMode="auto">
          <a:xfrm flipH="1" flipV="1">
            <a:off x="4616450" y="4824413"/>
            <a:ext cx="1844675" cy="674687"/>
          </a:xfrm>
          <a:prstGeom prst="bentConnector3">
            <a:avLst>
              <a:gd name="adj1" fmla="val 50000"/>
            </a:avLst>
          </a:prstGeom>
          <a:noFill/>
          <a:ln w="36000">
            <a:solidFill>
              <a:srgbClr val="006B6B"/>
            </a:solidFill>
            <a:miter lim="800000"/>
            <a:headEnd/>
            <a:tailEnd/>
          </a:ln>
          <a:extLst>
            <a:ext uri="{909E8E84-426E-40DD-AFC4-6F175D3DCCD1}">
              <a14:hiddenFill xmlns:a14="http://schemas.microsoft.com/office/drawing/2010/main">
                <a:noFill/>
              </a14:hiddenFill>
            </a:ext>
          </a:extLst>
        </p:spPr>
      </p:cxnSp>
      <p:sp>
        <p:nvSpPr>
          <p:cNvPr id="38918" name="Title 10">
            <a:extLst>
              <a:ext uri="{FF2B5EF4-FFF2-40B4-BE49-F238E27FC236}">
                <a16:creationId xmlns:a16="http://schemas.microsoft.com/office/drawing/2014/main" id="{7DD33FE6-BAAF-4145-ABA8-A31520A89310}"/>
              </a:ext>
            </a:extLst>
          </p:cNvPr>
          <p:cNvSpPr txBox="1">
            <a:spLocks noGrp="1" noChangeArrowheads="1"/>
          </p:cNvSpPr>
          <p:nvPr>
            <p:ph type="title" idx="4294967295"/>
          </p:nvPr>
        </p:nvSpPr>
        <p:spPr>
          <a:xfrm>
            <a:off x="395288" y="501650"/>
            <a:ext cx="6300787" cy="862013"/>
          </a:xfrm>
        </p:spPr>
        <p:txBody>
          <a:bodyPr>
            <a:spAutoFit/>
          </a:bodyPr>
          <a:lstStyle/>
          <a:p>
            <a:pPr eaLnBrk="1"/>
            <a:r>
              <a:rPr altLang="fr-FR">
                <a:solidFill>
                  <a:srgbClr val="000000"/>
                </a:solidFill>
                <a:latin typeface="Arial" panose="020B0604020202020204" pitchFamily="34" charset="0"/>
                <a:ea typeface="WenQuanYi Zen Hei"/>
                <a:cs typeface="Lohit Hindi"/>
              </a:rPr>
              <a:t>Règle 3 :</a:t>
            </a:r>
            <a:br>
              <a:rPr altLang="fr-FR">
                <a:solidFill>
                  <a:srgbClr val="000000"/>
                </a:solidFill>
                <a:latin typeface="Arial" panose="020B0604020202020204" pitchFamily="34" charset="0"/>
                <a:ea typeface="WenQuanYi Zen Hei"/>
                <a:cs typeface="Lohit Hindi"/>
              </a:rPr>
            </a:br>
            <a:r>
              <a:rPr altLang="fr-FR">
                <a:solidFill>
                  <a:srgbClr val="000000"/>
                </a:solidFill>
                <a:latin typeface="Arial" panose="020B0604020202020204" pitchFamily="34" charset="0"/>
                <a:ea typeface="WenQuanYi Zen Hei"/>
                <a:cs typeface="Lohit Hindi"/>
              </a:rPr>
              <a:t>Pas de paragraphe vide</a:t>
            </a:r>
          </a:p>
        </p:txBody>
      </p:sp>
      <p:sp>
        <p:nvSpPr>
          <p:cNvPr id="13" name="Freeform: Shape 12">
            <a:extLst>
              <a:ext uri="{FF2B5EF4-FFF2-40B4-BE49-F238E27FC236}">
                <a16:creationId xmlns:a16="http://schemas.microsoft.com/office/drawing/2014/main" id="{A76FEC77-E125-3543-B380-D4D709A8CC12}"/>
              </a:ext>
            </a:extLst>
          </p:cNvPr>
          <p:cNvSpPr/>
          <p:nvPr/>
        </p:nvSpPr>
        <p:spPr>
          <a:xfrm>
            <a:off x="4773613" y="3781425"/>
            <a:ext cx="96837"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14" name="Freeform: Shape 13">
            <a:extLst>
              <a:ext uri="{FF2B5EF4-FFF2-40B4-BE49-F238E27FC236}">
                <a16:creationId xmlns:a16="http://schemas.microsoft.com/office/drawing/2014/main" id="{DAD7CB5E-C877-034F-A4FF-B17B2C4682A6}"/>
              </a:ext>
            </a:extLst>
          </p:cNvPr>
          <p:cNvSpPr/>
          <p:nvPr/>
        </p:nvSpPr>
        <p:spPr>
          <a:xfrm>
            <a:off x="5913438" y="3781425"/>
            <a:ext cx="95250"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15" name="Freeform: Shape 14">
            <a:extLst>
              <a:ext uri="{FF2B5EF4-FFF2-40B4-BE49-F238E27FC236}">
                <a16:creationId xmlns:a16="http://schemas.microsoft.com/office/drawing/2014/main" id="{3417D614-7641-9B44-99AD-43A362ED2B8C}"/>
              </a:ext>
            </a:extLst>
          </p:cNvPr>
          <p:cNvSpPr/>
          <p:nvPr/>
        </p:nvSpPr>
        <p:spPr>
          <a:xfrm>
            <a:off x="6200775" y="3781425"/>
            <a:ext cx="96838" cy="1158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solidFill>
            <a:srgbClr val="280099"/>
          </a:solidFill>
          <a:ln w="36000">
            <a:solidFill>
              <a:srgbClr val="000080"/>
            </a:solidFill>
            <a:prstDash val="solid"/>
          </a:ln>
        </p:spPr>
        <p:txBody>
          <a:bodyPr wrap="none" lIns="108000" tIns="63000" rIns="108000" bIns="63000" compatLnSpc="0"/>
          <a:lstStyle/>
          <a:p>
            <a:pPr eaLnBrk="1" fontAlgn="auto">
              <a:spcBef>
                <a:spcPts val="0"/>
              </a:spcBef>
              <a:spcAft>
                <a:spcPts val="0"/>
              </a:spcAft>
              <a:defRPr/>
            </a:pPr>
            <a:endParaRPr lang="de-DE">
              <a:latin typeface="Arial" pitchFamily="18"/>
              <a:ea typeface="WenQuanYi Zen Hei" pitchFamily="2"/>
              <a:cs typeface="Lohit Hindi" pitchFamily="2"/>
            </a:endParaRPr>
          </a:p>
        </p:txBody>
      </p:sp>
      <p:sp>
        <p:nvSpPr>
          <p:cNvPr id="38922" name="Text Placeholder 1">
            <a:extLst>
              <a:ext uri="{FF2B5EF4-FFF2-40B4-BE49-F238E27FC236}">
                <a16:creationId xmlns:a16="http://schemas.microsoft.com/office/drawing/2014/main" id="{206F8FA5-374A-9F4A-8C2D-46048A6FA113}"/>
              </a:ext>
            </a:extLst>
          </p:cNvPr>
          <p:cNvSpPr txBox="1">
            <a:spLocks noChangeArrowheads="1"/>
          </p:cNvSpPr>
          <p:nvPr/>
        </p:nvSpPr>
        <p:spPr bwMode="auto">
          <a:xfrm>
            <a:off x="625475" y="1874838"/>
            <a:ext cx="8829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1413"/>
              </a:spcAft>
              <a:defRPr sz="2600">
                <a:solidFill>
                  <a:schemeClr val="tx1"/>
                </a:solidFill>
                <a:latin typeface="Liberation Sans"/>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a:buSzPct val="45000"/>
              <a:buFont typeface="StarSymbol"/>
              <a:buChar char="●"/>
            </a:pPr>
            <a:endParaRPr lang="mr-IN" altLang="fr-FR">
              <a:solidFill>
                <a:srgbClr val="000000"/>
              </a:solidFill>
              <a:latin typeface="Arial" panose="020B0604020202020204" pitchFamily="34" charset="0"/>
              <a:cs typeface="Arial" panose="020B0604020202020204" pitchFamily="34" charset="0"/>
            </a:endParaRPr>
          </a:p>
          <a:p>
            <a:pPr eaLnBrk="1"/>
            <a:endParaRPr lang="mr-IN" altLang="fr-FR" sz="400" b="1">
              <a:solidFill>
                <a:srgbClr val="000080"/>
              </a:solidFill>
              <a:latin typeface="Arial" panose="020B0604020202020204" pitchFamily="34" charset="0"/>
              <a:cs typeface="Arial" panose="020B0604020202020204" pitchFamily="34" charset="0"/>
            </a:endParaRPr>
          </a:p>
          <a:p>
            <a:pPr eaLnBrk="1"/>
            <a:endParaRPr lang="mr-IN" altLang="fr-FR" sz="400" b="1">
              <a:solidFill>
                <a:srgbClr val="000080"/>
              </a:solidFill>
              <a:latin typeface="Arial" panose="020B0604020202020204" pitchFamily="34" charset="0"/>
              <a:cs typeface="Arial" panose="020B0604020202020204" pitchFamily="34" charset="0"/>
            </a:endParaRPr>
          </a:p>
          <a:p>
            <a:pPr eaLnBrk="1"/>
            <a:endParaRPr lang="mr-IN" altLang="fr-FR" sz="400" b="1">
              <a:solidFill>
                <a:srgbClr val="000080"/>
              </a:solidFill>
              <a:latin typeface="Arial" panose="020B0604020202020204" pitchFamily="34" charset="0"/>
              <a:cs typeface="Arial" panose="020B0604020202020204" pitchFamily="34" charset="0"/>
            </a:endParaRPr>
          </a:p>
          <a:p>
            <a:pPr eaLnBrk="1"/>
            <a:endParaRPr lang="mr-IN" altLang="fr-FR" sz="400" b="1">
              <a:solidFill>
                <a:srgbClr val="000080"/>
              </a:solidFill>
              <a:latin typeface="Arial" panose="020B0604020202020204" pitchFamily="34" charset="0"/>
              <a:cs typeface="Arial" panose="020B0604020202020204" pitchFamily="34" charset="0"/>
            </a:endParaRPr>
          </a:p>
          <a:p>
            <a:pPr eaLnBrk="1"/>
            <a:endParaRPr lang="mr-IN" altLang="fr-FR" sz="400" b="1">
              <a:solidFill>
                <a:srgbClr val="000080"/>
              </a:solidFill>
              <a:latin typeface="Arial" panose="020B0604020202020204" pitchFamily="34" charset="0"/>
              <a:cs typeface="Arial" panose="020B0604020202020204" pitchFamily="34" charset="0"/>
            </a:endParaRPr>
          </a:p>
          <a:p>
            <a:pPr eaLnBrk="1"/>
            <a:r>
              <a:rPr lang="mr-IN" altLang="fr-FR" b="1">
                <a:solidFill>
                  <a:srgbClr val="000080"/>
                </a:solidFill>
                <a:latin typeface="Arial" panose="020B0604020202020204" pitchFamily="34" charset="0"/>
                <a:cs typeface="Arial" panose="020B0604020202020204" pitchFamily="34" charset="0"/>
              </a:rPr>
              <a:t>          		      </a:t>
            </a:r>
            <a:r>
              <a:rPr lang="mr-IN" altLang="fr-FR" b="1">
                <a:solidFill>
                  <a:srgbClr val="000000"/>
                </a:solidFill>
                <a:latin typeface="Arial" panose="020B0604020202020204" pitchFamily="34" charset="0"/>
                <a:cs typeface="Arial" panose="020B0604020202020204" pitchFamily="34" charset="0"/>
              </a:rPr>
              <a:t>mot1   mot2       mot3,</a:t>
            </a:r>
            <a:r>
              <a:rPr lang="mr-IN" altLang="fr-FR" b="1">
                <a:solidFill>
                  <a:srgbClr val="000080"/>
                </a:solidFill>
                <a:latin typeface="Arial" panose="020B0604020202020204" pitchFamily="34" charset="0"/>
                <a:cs typeface="Arial" panose="020B0604020202020204" pitchFamily="34" charset="0"/>
              </a:rPr>
              <a:t>¶</a:t>
            </a:r>
          </a:p>
          <a:p>
            <a:pPr eaLnBrk="1">
              <a:spcAft>
                <a:spcPts val="850"/>
              </a:spcAft>
            </a:pPr>
            <a:r>
              <a:rPr lang="mr-IN" altLang="fr-FR" sz="3200" b="1">
                <a:solidFill>
                  <a:srgbClr val="000000"/>
                </a:solidFill>
                <a:latin typeface="Arial" panose="020B0604020202020204" pitchFamily="34" charset="0"/>
                <a:cs typeface="Arial" panose="020B0604020202020204" pitchFamily="34" charset="0"/>
              </a:rPr>
              <a:t>                   </a:t>
            </a:r>
            <a:r>
              <a:rPr lang="mr-IN" altLang="fr-FR" b="1">
                <a:solidFill>
                  <a:srgbClr val="000000"/>
                </a:solidFill>
                <a:latin typeface="Arial" panose="020B0604020202020204" pitchFamily="34" charset="0"/>
                <a:cs typeface="Arial" panose="020B0604020202020204" pitchFamily="34" charset="0"/>
              </a:rPr>
              <a:t>deuxième   paragraphe</a:t>
            </a:r>
            <a:r>
              <a:rPr lang="mr-IN" altLang="fr-FR" b="1">
                <a:solidFill>
                  <a:srgbClr val="000080"/>
                </a:solidFill>
                <a:latin typeface="Arial" panose="020B0604020202020204" pitchFamily="34" charset="0"/>
                <a:cs typeface="Arial" panose="020B0604020202020204" pitchFamily="34" charset="0"/>
              </a:rPr>
              <a:t>¶</a:t>
            </a:r>
          </a:p>
          <a:p>
            <a:pPr eaLnBrk="1">
              <a:spcAft>
                <a:spcPts val="850"/>
              </a:spcAft>
            </a:pPr>
            <a:r>
              <a:rPr lang="mr-IN" altLang="fr-FR" b="1">
                <a:solidFill>
                  <a:srgbClr val="000080"/>
                </a:solidFill>
                <a:latin typeface="Arial" panose="020B0604020202020204" pitchFamily="34" charset="0"/>
                <a:cs typeface="Arial" panose="020B0604020202020204" pitchFamily="34" charset="0"/>
              </a:rPr>
              <a:t>             ¶</a:t>
            </a:r>
          </a:p>
          <a:p>
            <a:pPr eaLnBrk="1">
              <a:spcAft>
                <a:spcPts val="850"/>
              </a:spcAft>
            </a:pPr>
            <a:r>
              <a:rPr lang="mr-IN" altLang="fr-FR" b="1">
                <a:solidFill>
                  <a:srgbClr val="000000"/>
                </a:solidFill>
                <a:latin typeface="Arial" panose="020B0604020202020204" pitchFamily="34" charset="0"/>
                <a:cs typeface="Arial" panose="020B0604020202020204" pitchFamily="34" charset="0"/>
              </a:rPr>
              <a:t>             troisième</a:t>
            </a:r>
          </a:p>
          <a:p>
            <a:pPr eaLnBrk="1">
              <a:spcAft>
                <a:spcPts val="850"/>
              </a:spcAft>
            </a:pPr>
            <a:endParaRPr lang="mr-IN" altLang="fr-FR" sz="3200" b="1">
              <a:solidFill>
                <a:srgbClr val="000080"/>
              </a:solidFill>
              <a:latin typeface="Arial" panose="020B0604020202020204" pitchFamily="34" charset="0"/>
              <a:cs typeface="Arial" panose="020B0604020202020204" pitchFamily="34" charset="0"/>
            </a:endParaRPr>
          </a:p>
          <a:p>
            <a:pPr eaLnBrk="1">
              <a:spcAft>
                <a:spcPts val="850"/>
              </a:spcAft>
            </a:pPr>
            <a:endParaRPr lang="mr-IN" altLang="fr-FR" sz="3200" b="1">
              <a:solidFill>
                <a:srgbClr val="000080"/>
              </a:solidFill>
              <a:latin typeface="Arial" panose="020B0604020202020204" pitchFamily="34" charset="0"/>
              <a:cs typeface="Arial" panose="020B0604020202020204" pitchFamily="34" charset="0"/>
            </a:endParaRPr>
          </a:p>
        </p:txBody>
      </p:sp>
      <p:pic>
        <p:nvPicPr>
          <p:cNvPr id="2" name="Son enregistré">
            <a:hlinkClick r:id="" action="ppaction://media"/>
            <a:extLst>
              <a:ext uri="{FF2B5EF4-FFF2-40B4-BE49-F238E27FC236}">
                <a16:creationId xmlns:a16="http://schemas.microsoft.com/office/drawing/2014/main" id="{472535C0-B892-A649-9B51-E8AA066FF4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1">
            <a:extLst>
              <a:ext uri="{FF2B5EF4-FFF2-40B4-BE49-F238E27FC236}">
                <a16:creationId xmlns:a16="http://schemas.microsoft.com/office/drawing/2014/main" id="{EB32892E-F4B6-1E4E-94D6-FB9493931D5F}"/>
              </a:ext>
            </a:extLst>
          </p:cNvPr>
          <p:cNvSpPr txBox="1">
            <a:spLocks noGrp="1" noChangeArrowheads="1"/>
          </p:cNvSpPr>
          <p:nvPr>
            <p:ph type="body" idx="4294967295"/>
          </p:nvPr>
        </p:nvSpPr>
        <p:spPr>
          <a:xfrm>
            <a:off x="569913" y="2144713"/>
            <a:ext cx="9072562" cy="5002212"/>
          </a:xfrm>
        </p:spPr>
        <p:txBody>
          <a:bodyPr/>
          <a:lstStyle/>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caractères </a:t>
            </a:r>
          </a:p>
          <a:p>
            <a:pPr eaLnBrk="1">
              <a:buSzPct val="45000"/>
              <a:buFont typeface="StarSymbol"/>
              <a:buChar char="●"/>
            </a:pPr>
            <a:endParaRPr altLang="fr-FR" b="1">
              <a:solidFill>
                <a:srgbClr val="009999"/>
              </a:solidFill>
              <a:latin typeface="Arial" panose="020B0604020202020204" pitchFamily="34" charset="0"/>
              <a:cs typeface="Arial" panose="020B0604020202020204" pitchFamily="34" charset="0"/>
            </a:endParaRPr>
          </a:p>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paragraphes </a:t>
            </a:r>
          </a:p>
          <a:p>
            <a:pPr eaLnBrk="1">
              <a:buSzPct val="45000"/>
              <a:buFont typeface="StarSymbol"/>
              <a:buChar char="●"/>
            </a:pPr>
            <a:endParaRPr altLang="fr-FR" b="1">
              <a:solidFill>
                <a:srgbClr val="009999"/>
              </a:solidFill>
              <a:latin typeface="Arial" panose="020B0604020202020204" pitchFamily="34" charset="0"/>
              <a:cs typeface="Arial" panose="020B0604020202020204" pitchFamily="34" charset="0"/>
            </a:endParaRPr>
          </a:p>
          <a:p>
            <a:pPr eaLnBrk="1">
              <a:buSzPct val="45000"/>
              <a:buFont typeface="StarSymbol"/>
              <a:buChar char="●"/>
            </a:pPr>
            <a:r>
              <a:rPr altLang="fr-FR" b="1">
                <a:solidFill>
                  <a:srgbClr val="009999"/>
                </a:solidFill>
                <a:latin typeface="Arial" panose="020B0604020202020204" pitchFamily="34" charset="0"/>
                <a:cs typeface="Arial" panose="020B0604020202020204" pitchFamily="34" charset="0"/>
              </a:rPr>
              <a:t> Attributs de sections </a:t>
            </a:r>
          </a:p>
          <a:p>
            <a:pPr eaLnBrk="1">
              <a:buSzPct val="45000"/>
              <a:buFont typeface="StarSymbol"/>
              <a:buChar char="●"/>
            </a:pPr>
            <a:endParaRPr altLang="fr-FR" b="1">
              <a:solidFill>
                <a:srgbClr val="009999"/>
              </a:solidFill>
              <a:latin typeface="Arial" panose="020B0604020202020204" pitchFamily="34" charset="0"/>
              <a:cs typeface="Arial" panose="020B0604020202020204" pitchFamily="34" charset="0"/>
            </a:endParaRPr>
          </a:p>
        </p:txBody>
      </p:sp>
      <p:sp>
        <p:nvSpPr>
          <p:cNvPr id="40962" name="Title 3">
            <a:extLst>
              <a:ext uri="{FF2B5EF4-FFF2-40B4-BE49-F238E27FC236}">
                <a16:creationId xmlns:a16="http://schemas.microsoft.com/office/drawing/2014/main" id="{CA4DC7D4-C51E-2142-95E7-BAE7BCAD2548}"/>
              </a:ext>
            </a:extLst>
          </p:cNvPr>
          <p:cNvSpPr txBox="1">
            <a:spLocks noGrp="1" noChangeArrowheads="1"/>
          </p:cNvSpPr>
          <p:nvPr>
            <p:ph type="title" idx="4294967295"/>
          </p:nvPr>
        </p:nvSpPr>
        <p:spPr>
          <a:xfrm>
            <a:off x="395288" y="717550"/>
            <a:ext cx="6300787" cy="431800"/>
          </a:xfrm>
        </p:spPr>
        <p:txBody>
          <a:bodyPr>
            <a:spAutoFit/>
          </a:bodyPr>
          <a:lstStyle/>
          <a:p>
            <a:pPr eaLnBrk="1"/>
            <a:r>
              <a:rPr altLang="fr-FR">
                <a:solidFill>
                  <a:srgbClr val="000000"/>
                </a:solidFill>
                <a:latin typeface="Arial" panose="020B0604020202020204" pitchFamily="34" charset="0"/>
                <a:ea typeface="WenQuanYi Zen Hei"/>
                <a:cs typeface="Lohit Hindi"/>
              </a:rPr>
              <a:t>Des attributs pour 3 niveaux d‘éléments</a:t>
            </a:r>
          </a:p>
        </p:txBody>
      </p:sp>
      <p:pic>
        <p:nvPicPr>
          <p:cNvPr id="2" name="Son enregistré">
            <a:hlinkClick r:id="" action="ppaction://media"/>
            <a:extLst>
              <a:ext uri="{FF2B5EF4-FFF2-40B4-BE49-F238E27FC236}">
                <a16:creationId xmlns:a16="http://schemas.microsoft.com/office/drawing/2014/main" id="{19ED3A55-3FAF-F64F-8B17-1D2B7B8895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43009" name="Text Placeholder 1">
            <a:extLst>
              <a:ext uri="{FF2B5EF4-FFF2-40B4-BE49-F238E27FC236}">
                <a16:creationId xmlns:a16="http://schemas.microsoft.com/office/drawing/2014/main" id="{9B8429E4-8722-004C-84A0-8C0E66DD5D6A}"/>
              </a:ext>
            </a:extLst>
          </p:cNvPr>
          <p:cNvSpPr txBox="1">
            <a:spLocks noGrp="1" noChangeArrowheads="1"/>
          </p:cNvSpPr>
          <p:nvPr>
            <p:ph type="body" idx="4294967295"/>
          </p:nvPr>
        </p:nvSpPr>
        <p:spPr>
          <a:xfrm>
            <a:off x="569913" y="2144713"/>
            <a:ext cx="9072562" cy="5002212"/>
          </a:xfrm>
        </p:spPr>
        <p:txBody>
          <a:bodyPr/>
          <a:lstStyle/>
          <a:p>
            <a:pPr eaLnBrk="1">
              <a:buSzPct val="45000"/>
              <a:buFont typeface="StarSymbol"/>
              <a:buChar char="●"/>
            </a:pPr>
            <a:r>
              <a:rPr altLang="fr-FR" b="1" dirty="0">
                <a:solidFill>
                  <a:srgbClr val="009999"/>
                </a:solidFill>
                <a:latin typeface="Arial" panose="020B0604020202020204" pitchFamily="34" charset="0"/>
                <a:cs typeface="Arial" panose="020B0604020202020204" pitchFamily="34" charset="0"/>
              </a:rPr>
              <a:t> Attributs de </a:t>
            </a:r>
            <a:r>
              <a:rPr altLang="fr-FR" b="1" dirty="0" err="1">
                <a:solidFill>
                  <a:srgbClr val="009999"/>
                </a:solidFill>
                <a:latin typeface="Arial" panose="020B0604020202020204" pitchFamily="34" charset="0"/>
                <a:cs typeface="Arial" panose="020B0604020202020204" pitchFamily="34" charset="0"/>
              </a:rPr>
              <a:t>caractères</a:t>
            </a:r>
            <a:r>
              <a:rPr altLang="fr-FR" b="1" dirty="0">
                <a:solidFill>
                  <a:srgbClr val="009999"/>
                </a:solidFill>
                <a:latin typeface="Arial" panose="020B0604020202020204" pitchFamily="34" charset="0"/>
                <a:cs typeface="Arial" panose="020B0604020202020204" pitchFamily="34" charset="0"/>
              </a:rPr>
              <a:t> :</a:t>
            </a:r>
          </a:p>
          <a:p>
            <a:pPr marL="0" lvl="2" indent="0" eaLnBrk="1">
              <a:spcBef>
                <a:spcPct val="0"/>
              </a:spcBef>
              <a:spcAft>
                <a:spcPts val="1413"/>
              </a:spcAft>
              <a:buSzPct val="45000"/>
              <a:buFont typeface="StarSymbol"/>
              <a:buChar char="➢"/>
            </a:pPr>
            <a:r>
              <a:rPr lang="de-DE" altLang="fr-FR" sz="2600" dirty="0">
                <a:latin typeface="Arial" panose="020B0604020202020204" pitchFamily="34" charset="0"/>
                <a:cs typeface="Arial" panose="020B0604020202020204" pitchFamily="34" charset="0"/>
              </a:rPr>
              <a:t> </a:t>
            </a:r>
            <a:r>
              <a:rPr lang="de-DE" altLang="fr-FR" sz="2600" dirty="0" err="1">
                <a:latin typeface="Arial" panose="020B0604020202020204" pitchFamily="34" charset="0"/>
                <a:cs typeface="Arial" panose="020B0604020202020204" pitchFamily="34" charset="0"/>
              </a:rPr>
              <a:t>police</a:t>
            </a:r>
            <a:r>
              <a:rPr lang="de-DE" altLang="fr-FR" sz="2600" dirty="0">
                <a:latin typeface="Arial" panose="020B0604020202020204" pitchFamily="34" charset="0"/>
                <a:cs typeface="Arial" panose="020B0604020202020204" pitchFamily="34" charset="0"/>
              </a:rPr>
              <a:t> (</a:t>
            </a:r>
            <a:r>
              <a:rPr lang="de-DE" altLang="fr-FR" sz="2600" dirty="0" err="1">
                <a:latin typeface="Arial" panose="020B0604020202020204" pitchFamily="34" charset="0"/>
                <a:cs typeface="Arial" panose="020B0604020202020204" pitchFamily="34" charset="0"/>
              </a:rPr>
              <a:t>dessin</a:t>
            </a:r>
            <a:r>
              <a:rPr lang="de-DE" altLang="fr-FR" sz="2600" dirty="0">
                <a:latin typeface="Arial" panose="020B0604020202020204" pitchFamily="34" charset="0"/>
                <a:cs typeface="Arial" panose="020B0604020202020204" pitchFamily="34" charset="0"/>
              </a:rPr>
              <a:t> des </a:t>
            </a:r>
            <a:r>
              <a:rPr lang="de-DE" altLang="fr-FR" sz="2600" dirty="0" err="1">
                <a:latin typeface="Arial" panose="020B0604020202020204" pitchFamily="34" charset="0"/>
                <a:cs typeface="Arial" panose="020B0604020202020204" pitchFamily="34" charset="0"/>
              </a:rPr>
              <a:t>caractères</a:t>
            </a:r>
            <a:r>
              <a:rPr lang="de-DE" altLang="fr-FR" sz="2600" dirty="0">
                <a:latin typeface="Arial" panose="020B0604020202020204" pitchFamily="34" charset="0"/>
                <a:cs typeface="Arial" panose="020B0604020202020204" pitchFamily="34" charset="0"/>
              </a:rPr>
              <a:t> : </a:t>
            </a:r>
            <a:r>
              <a:rPr lang="de-DE" altLang="fr-FR" sz="2600" dirty="0">
                <a:latin typeface="Times" pitchFamily="2" charset="0"/>
                <a:cs typeface="Arial" panose="020B0604020202020204" pitchFamily="34" charset="0"/>
              </a:rPr>
              <a:t>Times</a:t>
            </a:r>
            <a:r>
              <a:rPr lang="de-DE" altLang="fr-FR" sz="2600" dirty="0">
                <a:latin typeface="Arial" panose="020B0604020202020204" pitchFamily="34" charset="0"/>
                <a:cs typeface="Arial" panose="020B0604020202020204" pitchFamily="34" charset="0"/>
              </a:rPr>
              <a:t>, Arial,</a:t>
            </a:r>
            <a:r>
              <a:rPr lang="de-DE" altLang="fr-FR" sz="2600" dirty="0">
                <a:latin typeface="Gill Sans Ultra Bold" panose="020B0A02020104020203" pitchFamily="34" charset="77"/>
                <a:cs typeface="Arial" panose="020B0604020202020204" pitchFamily="34" charset="0"/>
              </a:rPr>
              <a:t> Gill Sans</a:t>
            </a:r>
            <a:r>
              <a:rPr lang="de-DE" altLang="fr-FR" sz="2600" dirty="0">
                <a:latin typeface="Arial" panose="020B0604020202020204" pitchFamily="34" charset="0"/>
                <a:cs typeface="Arial" panose="020B0604020202020204" pitchFamily="34" charset="0"/>
              </a:rPr>
              <a:t>, </a:t>
            </a:r>
            <a:r>
              <a:rPr lang="de-DE" altLang="fr-FR" sz="2600" dirty="0" err="1">
                <a:latin typeface="Webdings" pitchFamily="2" charset="2"/>
                <a:cs typeface="Arial" panose="020B0604020202020204" pitchFamily="34" charset="0"/>
              </a:rPr>
              <a:t>Webdings</a:t>
            </a:r>
            <a:r>
              <a:rPr lang="de-DE" altLang="fr-FR" sz="2600" dirty="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dirty="0">
                <a:latin typeface="Arial" panose="020B0604020202020204" pitchFamily="34" charset="0"/>
                <a:cs typeface="Arial" panose="020B0604020202020204" pitchFamily="34" charset="0"/>
              </a:rPr>
              <a:t> </a:t>
            </a:r>
            <a:r>
              <a:rPr lang="de-DE" altLang="fr-FR" sz="2600" dirty="0" err="1">
                <a:latin typeface="Arial" panose="020B0604020202020204" pitchFamily="34" charset="0"/>
                <a:cs typeface="Arial" panose="020B0604020202020204" pitchFamily="34" charset="0"/>
              </a:rPr>
              <a:t>taille</a:t>
            </a:r>
            <a:r>
              <a:rPr lang="de-DE" altLang="fr-FR" sz="2600" dirty="0">
                <a:latin typeface="Arial" panose="020B0604020202020204" pitchFamily="34" charset="0"/>
                <a:cs typeface="Arial" panose="020B0604020202020204" pitchFamily="34" charset="0"/>
              </a:rPr>
              <a:t> (</a:t>
            </a:r>
            <a:r>
              <a:rPr lang="de-DE" altLang="fr-FR" sz="1800" dirty="0">
                <a:latin typeface="Arial" panose="020B0604020202020204" pitchFamily="34" charset="0"/>
                <a:cs typeface="Arial" panose="020B0604020202020204" pitchFamily="34" charset="0"/>
              </a:rPr>
              <a:t>e</a:t>
            </a:r>
            <a:r>
              <a:rPr lang="de-DE" altLang="fr-FR" sz="2600" dirty="0">
                <a:latin typeface="Arial" panose="020B0604020202020204" pitchFamily="34" charset="0"/>
                <a:cs typeface="Arial" panose="020B0604020202020204" pitchFamily="34" charset="0"/>
              </a:rPr>
              <a:t>n </a:t>
            </a:r>
            <a:r>
              <a:rPr lang="de-DE" altLang="fr-FR" sz="3200" dirty="0" err="1">
                <a:latin typeface="Arial" panose="020B0604020202020204" pitchFamily="34" charset="0"/>
                <a:cs typeface="Arial" panose="020B0604020202020204" pitchFamily="34" charset="0"/>
              </a:rPr>
              <a:t>p</a:t>
            </a:r>
            <a:r>
              <a:rPr lang="de-DE" altLang="fr-FR" sz="4000" dirty="0" err="1">
                <a:latin typeface="Arial" panose="020B0604020202020204" pitchFamily="34" charset="0"/>
                <a:cs typeface="Arial" panose="020B0604020202020204" pitchFamily="34" charset="0"/>
              </a:rPr>
              <a:t>i</a:t>
            </a:r>
            <a:r>
              <a:rPr lang="de-DE" altLang="fr-FR" sz="2600" dirty="0" err="1">
                <a:latin typeface="Arial" panose="020B0604020202020204" pitchFamily="34" charset="0"/>
                <a:cs typeface="Arial" panose="020B0604020202020204" pitchFamily="34" charset="0"/>
              </a:rPr>
              <a:t>x</a:t>
            </a:r>
            <a:r>
              <a:rPr lang="de-DE" altLang="fr-FR" sz="3900" dirty="0" err="1">
                <a:latin typeface="Arial" panose="020B0604020202020204" pitchFamily="34" charset="0"/>
                <a:cs typeface="Arial" panose="020B0604020202020204" pitchFamily="34" charset="0"/>
              </a:rPr>
              <a:t>e</a:t>
            </a:r>
            <a:r>
              <a:rPr lang="de-DE" altLang="fr-FR" sz="2700" dirty="0" err="1">
                <a:latin typeface="Arial" panose="020B0604020202020204" pitchFamily="34" charset="0"/>
                <a:cs typeface="Arial" panose="020B0604020202020204" pitchFamily="34" charset="0"/>
              </a:rPr>
              <a:t>l</a:t>
            </a:r>
            <a:r>
              <a:rPr lang="de-DE" altLang="fr-FR" sz="4000" dirty="0" err="1">
                <a:latin typeface="Arial" panose="020B0604020202020204" pitchFamily="34" charset="0"/>
                <a:cs typeface="Arial" panose="020B0604020202020204" pitchFamily="34" charset="0"/>
              </a:rPr>
              <a:t>s</a:t>
            </a:r>
            <a:r>
              <a:rPr lang="de-DE" altLang="fr-FR" sz="2600" dirty="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dirty="0">
                <a:latin typeface="Arial" panose="020B0604020202020204" pitchFamily="34" charset="0"/>
                <a:cs typeface="Arial" panose="020B0604020202020204" pitchFamily="34" charset="0"/>
              </a:rPr>
              <a:t> </a:t>
            </a:r>
            <a:r>
              <a:rPr lang="de-DE" altLang="fr-FR" sz="2600" dirty="0" err="1">
                <a:latin typeface="Arial" panose="020B0604020202020204" pitchFamily="34" charset="0"/>
                <a:cs typeface="Arial" panose="020B0604020202020204" pitchFamily="34" charset="0"/>
              </a:rPr>
              <a:t>aspect</a:t>
            </a:r>
            <a:r>
              <a:rPr lang="de-DE" altLang="fr-FR" sz="2600" dirty="0">
                <a:latin typeface="Arial" panose="020B0604020202020204" pitchFamily="34" charset="0"/>
                <a:cs typeface="Arial" panose="020B0604020202020204" pitchFamily="34" charset="0"/>
              </a:rPr>
              <a:t> : </a:t>
            </a:r>
            <a:r>
              <a:rPr lang="de-DE" altLang="fr-FR" sz="2600" b="1" dirty="0">
                <a:latin typeface="Arial" panose="020B0604020202020204" pitchFamily="34" charset="0"/>
                <a:cs typeface="Arial" panose="020B0604020202020204" pitchFamily="34" charset="0"/>
              </a:rPr>
              <a:t>gras</a:t>
            </a:r>
            <a:r>
              <a:rPr lang="de-DE" altLang="fr-FR" sz="2600" dirty="0">
                <a:latin typeface="Arial" panose="020B0604020202020204" pitchFamily="34" charset="0"/>
                <a:cs typeface="Arial" panose="020B0604020202020204" pitchFamily="34" charset="0"/>
              </a:rPr>
              <a:t>/</a:t>
            </a:r>
            <a:r>
              <a:rPr lang="de-DE" altLang="fr-FR" sz="2600" i="1" dirty="0" err="1">
                <a:latin typeface="Arial" panose="020B0604020202020204" pitchFamily="34" charset="0"/>
                <a:cs typeface="Arial" panose="020B0604020202020204" pitchFamily="34" charset="0"/>
              </a:rPr>
              <a:t>italique</a:t>
            </a:r>
            <a:r>
              <a:rPr lang="de-DE" altLang="fr-FR" sz="2600" dirty="0">
                <a:latin typeface="Arial" panose="020B0604020202020204" pitchFamily="34" charset="0"/>
                <a:cs typeface="Arial" panose="020B0604020202020204" pitchFamily="34" charset="0"/>
              </a:rPr>
              <a:t>/</a:t>
            </a:r>
            <a:r>
              <a:rPr lang="de-DE" altLang="fr-FR" sz="2600" u="sng" dirty="0" err="1">
                <a:latin typeface="Arial" panose="020B0604020202020204" pitchFamily="34" charset="0"/>
                <a:cs typeface="Arial" panose="020B0604020202020204" pitchFamily="34" charset="0"/>
              </a:rPr>
              <a:t>souligné</a:t>
            </a:r>
            <a:r>
              <a:rPr lang="de-DE" altLang="fr-FR" sz="2600" dirty="0">
                <a:latin typeface="Arial" panose="020B0604020202020204" pitchFamily="34" charset="0"/>
                <a:cs typeface="Arial" panose="020B0604020202020204" pitchFamily="34" charset="0"/>
              </a:rPr>
              <a:t>/CAPITALE…</a:t>
            </a:r>
          </a:p>
          <a:p>
            <a:pPr marL="0" lvl="2" indent="0" eaLnBrk="1">
              <a:spcBef>
                <a:spcPct val="0"/>
              </a:spcBef>
              <a:spcAft>
                <a:spcPts val="1413"/>
              </a:spcAft>
              <a:buSzPct val="45000"/>
              <a:buFont typeface="StarSymbol"/>
              <a:buChar char="➢"/>
            </a:pPr>
            <a:r>
              <a:rPr lang="de-DE" altLang="fr-FR" sz="2600" dirty="0">
                <a:latin typeface="Arial" panose="020B0604020202020204" pitchFamily="34" charset="0"/>
                <a:cs typeface="Arial" panose="020B0604020202020204" pitchFamily="34" charset="0"/>
              </a:rPr>
              <a:t> </a:t>
            </a:r>
            <a:r>
              <a:rPr lang="de-DE" altLang="fr-FR" sz="2600" dirty="0" err="1">
                <a:latin typeface="Arial" panose="020B0604020202020204" pitchFamily="34" charset="0"/>
                <a:cs typeface="Arial" panose="020B0604020202020204" pitchFamily="34" charset="0"/>
              </a:rPr>
              <a:t>position</a:t>
            </a:r>
            <a:r>
              <a:rPr lang="de-DE" altLang="fr-FR" sz="2600" dirty="0">
                <a:latin typeface="Arial" panose="020B0604020202020204" pitchFamily="34" charset="0"/>
                <a:cs typeface="Arial" panose="020B0604020202020204" pitchFamily="34" charset="0"/>
              </a:rPr>
              <a:t>  (</a:t>
            </a:r>
            <a:r>
              <a:rPr lang="de-DE" altLang="fr-FR" sz="2600" baseline="30000" dirty="0" err="1">
                <a:latin typeface="Arial" panose="020B0604020202020204" pitchFamily="34" charset="0"/>
                <a:cs typeface="Arial" panose="020B0604020202020204" pitchFamily="34" charset="0"/>
              </a:rPr>
              <a:t>exposant</a:t>
            </a:r>
            <a:r>
              <a:rPr lang="de-DE" altLang="fr-FR" sz="2600" dirty="0">
                <a:latin typeface="Arial" panose="020B0604020202020204" pitchFamily="34" charset="0"/>
                <a:cs typeface="Arial" panose="020B0604020202020204" pitchFamily="34" charset="0"/>
              </a:rPr>
              <a:t>/</a:t>
            </a:r>
            <a:r>
              <a:rPr lang="de-DE" altLang="fr-FR" sz="2600" baseline="-25000" dirty="0" err="1">
                <a:latin typeface="Arial" panose="020B0604020202020204" pitchFamily="34" charset="0"/>
                <a:cs typeface="Arial" panose="020B0604020202020204" pitchFamily="34" charset="0"/>
              </a:rPr>
              <a:t>indice</a:t>
            </a:r>
            <a:r>
              <a:rPr lang="de-DE" altLang="fr-FR" sz="2600" dirty="0">
                <a:latin typeface="Arial" panose="020B0604020202020204" pitchFamily="34" charset="0"/>
                <a:cs typeface="Arial" panose="020B0604020202020204" pitchFamily="34" charset="0"/>
              </a:rPr>
              <a:t>)</a:t>
            </a:r>
          </a:p>
          <a:p>
            <a:pPr marL="0" lvl="2" indent="0" eaLnBrk="1">
              <a:spcBef>
                <a:spcPct val="0"/>
              </a:spcBef>
              <a:spcAft>
                <a:spcPts val="1413"/>
              </a:spcAft>
              <a:buSzPct val="45000"/>
              <a:buFont typeface="StarSymbol"/>
              <a:buChar char="➢"/>
            </a:pPr>
            <a:r>
              <a:rPr lang="de-DE" altLang="fr-FR" sz="2600" dirty="0">
                <a:latin typeface="Arial" panose="020B0604020202020204" pitchFamily="34" charset="0"/>
                <a:cs typeface="Arial" panose="020B0604020202020204" pitchFamily="34" charset="0"/>
              </a:rPr>
              <a:t> ...</a:t>
            </a:r>
          </a:p>
        </p:txBody>
      </p:sp>
      <p:sp>
        <p:nvSpPr>
          <p:cNvPr id="43010" name="Title 3">
            <a:extLst>
              <a:ext uri="{FF2B5EF4-FFF2-40B4-BE49-F238E27FC236}">
                <a16:creationId xmlns:a16="http://schemas.microsoft.com/office/drawing/2014/main" id="{0F2356C3-C548-A846-8269-3EF7354DA591}"/>
              </a:ext>
            </a:extLst>
          </p:cNvPr>
          <p:cNvSpPr txBox="1">
            <a:spLocks noGrp="1" noChangeArrowheads="1"/>
          </p:cNvSpPr>
          <p:nvPr>
            <p:ph type="title" idx="4294967295"/>
          </p:nvPr>
        </p:nvSpPr>
        <p:spPr>
          <a:xfrm>
            <a:off x="395288" y="301625"/>
            <a:ext cx="6300787" cy="1263650"/>
          </a:xfrm>
        </p:spPr>
        <p:txBody>
          <a:bodyPr>
            <a:spAutoFit/>
          </a:bodyPr>
          <a:lstStyle/>
          <a:p>
            <a:pPr eaLnBrk="1"/>
            <a:r>
              <a:rPr altLang="fr-FR">
                <a:solidFill>
                  <a:srgbClr val="000000"/>
                </a:solidFill>
                <a:latin typeface="Arial" panose="020B0604020202020204" pitchFamily="34" charset="0"/>
                <a:ea typeface="WenQuanYi Zen Hei"/>
                <a:cs typeface="Lohit Hindi"/>
              </a:rPr>
              <a:t>Attributs des éléments</a:t>
            </a:r>
          </a:p>
        </p:txBody>
      </p:sp>
      <p:pic>
        <p:nvPicPr>
          <p:cNvPr id="4" name="Son enregistré">
            <a:hlinkClick r:id="" action="ppaction://media"/>
            <a:extLst>
              <a:ext uri="{FF2B5EF4-FFF2-40B4-BE49-F238E27FC236}">
                <a16:creationId xmlns:a16="http://schemas.microsoft.com/office/drawing/2014/main" id="{A8911B17-ADFA-6F48-9108-65C5DB51E7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33913" y="33734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../../../Applications/LibreOffice.app/Contents/share/template/common/layout/Inspiration.otp</Template>
  <TotalTime>2270</TotalTime>
  <Words>1104</Words>
  <Application>Microsoft Macintosh PowerPoint</Application>
  <PresentationFormat>Personnalisé</PresentationFormat>
  <Paragraphs>260</Paragraphs>
  <Slides>23</Slides>
  <Notes>23</Notes>
  <HiddenSlides>0</HiddenSlides>
  <MMClips>23</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23</vt:i4>
      </vt:variant>
    </vt:vector>
  </HeadingPairs>
  <TitlesOfParts>
    <vt:vector size="40" baseType="lpstr">
      <vt:lpstr>Arial Unicode MS</vt:lpstr>
      <vt:lpstr>MS Gothic</vt:lpstr>
      <vt:lpstr>Abadi MT Condensed Light</vt:lpstr>
      <vt:lpstr>Arial</vt:lpstr>
      <vt:lpstr>Calibri</vt:lpstr>
      <vt:lpstr>Gill Sans Ultra Bold</vt:lpstr>
      <vt:lpstr>Liberation Sans</vt:lpstr>
      <vt:lpstr>Lohit Hindi</vt:lpstr>
      <vt:lpstr>StarSymbol</vt:lpstr>
      <vt:lpstr>Tahoma</vt:lpstr>
      <vt:lpstr>Times</vt:lpstr>
      <vt:lpstr>Times New Roman</vt:lpstr>
      <vt:lpstr>Webdings</vt:lpstr>
      <vt:lpstr>WenQuanYi Zen Hei</vt:lpstr>
      <vt:lpstr>Standard</vt:lpstr>
      <vt:lpstr>Titre</vt:lpstr>
      <vt:lpstr>Vide</vt:lpstr>
      <vt:lpstr>Outils informatiques</vt:lpstr>
      <vt:lpstr>Introduction au traitement de textes</vt:lpstr>
      <vt:lpstr>Règle 1 :  activer les caractères non imprimables</vt:lpstr>
      <vt:lpstr>Règle 1 :  activer les caractères non imprimables</vt:lpstr>
      <vt:lpstr>Règle 1 :  activer les caractères non imprimables</vt:lpstr>
      <vt:lpstr>Règle 2: Pas plus d'1 espace entre 2 mots</vt:lpstr>
      <vt:lpstr>Règle 3 : Pas de paragraphe vide</vt:lpstr>
      <vt:lpstr>Des attributs pour 3 niveaux d‘éléments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Attributs des éléments</vt:lpstr>
      <vt:lpstr>La suite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bureautiques des thèses électroniques</dc:title>
  <cp:lastModifiedBy>bringay@gmail.com</cp:lastModifiedBy>
  <cp:revision>79</cp:revision>
  <dcterms:created xsi:type="dcterms:W3CDTF">2015-01-18T14:25:34Z</dcterms:created>
  <dcterms:modified xsi:type="dcterms:W3CDTF">2021-01-13T15:17:39Z</dcterms:modified>
</cp:coreProperties>
</file>