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handoutMasterIdLst>
    <p:handoutMasterId r:id="rId13"/>
  </p:handoutMasterIdLst>
  <p:sldIdLst>
    <p:sldId id="273" r:id="rId4"/>
    <p:sldId id="274" r:id="rId5"/>
    <p:sldId id="270" r:id="rId6"/>
    <p:sldId id="275" r:id="rId7"/>
    <p:sldId id="272" r:id="rId8"/>
    <p:sldId id="271" r:id="rId9"/>
    <p:sldId id="277" r:id="rId10"/>
    <p:sldId id="276" r:id="rId11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 snapToObjects="1">
      <p:cViewPr varScale="1">
        <p:scale>
          <a:sx n="103" d="100"/>
          <a:sy n="103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A5992D-86A4-7942-BA8E-7D181438AEB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C54074-ED2E-144B-B01F-A654C96FCBB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C57DF3-EB84-9749-B8A1-314CEFF49DC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2CEA2-AC6F-624D-8ACA-C130E6BAB07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464C433-3FC6-ED4A-A3A1-E9538FA01998}" type="slidenum">
              <a:t>‹N°›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1213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EF9692-900C-F240-B181-CF7CAD882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84999" y="900000"/>
            <a:ext cx="459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7112B9-89C1-FC44-BCB5-60EB8DAC436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C59916AB-FE20-7D4F-AA4C-091F192EF98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B81B02-0651-8B40-A466-A3502D41882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00D41C-FDDF-E64F-98FE-A984C60D760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27D2F2-4D9A-5743-A671-7A45A56A8E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C25B2B2-E2BE-E746-8121-33FEB38159B8}" type="slidenum"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33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de-DE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2">
            <a:extLst>
              <a:ext uri="{FF2B5EF4-FFF2-40B4-BE49-F238E27FC236}">
                <a16:creationId xmlns:a16="http://schemas.microsoft.com/office/drawing/2014/main" id="{3DF3600F-9DF2-934E-91DF-4DFFAFBA0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A6B732-B273-6B48-B951-8B3711653A63}" type="datetime1">
              <a:rPr lang="en-US" altLang="fr-FR" sz="12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1/11/23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  <p:sp>
        <p:nvSpPr>
          <p:cNvPr id="29698" name="Slide Number Placeholder 12">
            <a:extLst>
              <a:ext uri="{FF2B5EF4-FFF2-40B4-BE49-F238E27FC236}">
                <a16:creationId xmlns:a16="http://schemas.microsoft.com/office/drawing/2014/main" id="{85B70BC5-8027-654E-9CCC-E6EB0E9F07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53226D3D-48B3-F744-B0A1-36EB5D812354}" type="slidenum">
              <a:rPr lang="de-DE" altLang="fr-FR" sz="140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</a:t>
            </a:fld>
            <a:endParaRPr lang="de-DE" altLang="fr-FR" sz="140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8866CCC4-B635-604C-81EA-7DC9F598EF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B6E19CCB-D0E9-5B41-95EF-7C0ACE4E4F86}" type="slidenum">
              <a:rPr lang="en-US" altLang="fr-FR" sz="140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</a:t>
            </a:fld>
            <a:endParaRPr lang="en-US" altLang="fr-FR" sz="140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Slide Image Placeholder 1">
            <a:extLst>
              <a:ext uri="{FF2B5EF4-FFF2-40B4-BE49-F238E27FC236}">
                <a16:creationId xmlns:a16="http://schemas.microsoft.com/office/drawing/2014/main" id="{1C10A12F-E05C-9D42-8537-FE4D9AB42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20C3E-C808-AE4A-8F65-2BD6B01197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50" y="5078413"/>
            <a:ext cx="6048375" cy="4811712"/>
          </a:xfrm>
          <a:ln/>
        </p:spPr>
        <p:txBody>
          <a:bodyPr lIns="0" tIns="0" rIns="0" bIns="0" rtlCol="0">
            <a:spAutoFit/>
          </a:bodyPr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>
              <a:solidFill>
                <a:sysClr val="windowText" lastClr="000000"/>
              </a:solidFill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2634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B33CB2-C7F1-304B-8C5E-0961A6DBA0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C207CA7-AFC2-2B4D-8E2D-B21D9FE36E58}" type="slidenum">
              <a:t>3</a:t>
            </a:fld>
            <a:endParaRPr lang="de-D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951DE5-F373-8F4C-9FA2-E994DF1D84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110946-276F-F04C-B599-B19BAD5166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B33CB2-C7F1-304B-8C5E-0961A6DBA0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C207CA7-AFC2-2B4D-8E2D-B21D9FE36E58}" type="slidenum">
              <a:t>4</a:t>
            </a:fld>
            <a:endParaRPr lang="de-D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951DE5-F373-8F4C-9FA2-E994DF1D84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110946-276F-F04C-B599-B19BAD5166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42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B33CB2-C7F1-304B-8C5E-0961A6DBA0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EC207CA7-AFC2-2B4D-8E2D-B21D9FE36E58}" type="slidenum">
              <a:t>5</a:t>
            </a:fld>
            <a:endParaRPr lang="de-D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951DE5-F373-8F4C-9FA2-E994DF1D84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A110946-276F-F04C-B599-B19BAD5166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70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BDFDA8-974C-C24C-A50A-3EBDFACF5B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99E0124-729B-8E4F-A543-AF6286147DF0}" type="slidenum">
              <a:t>6</a:t>
            </a:fld>
            <a:endParaRPr lang="de-D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D5CD32-941C-BB4C-9BF4-DF6A34526F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FC55BE-5DE6-C64F-8DA5-684E7D01D4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BDFDA8-974C-C24C-A50A-3EBDFACF5B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99E0124-729B-8E4F-A543-AF6286147DF0}" type="slidenum">
              <a:t>7</a:t>
            </a:fld>
            <a:endParaRPr lang="de-D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D5CD32-941C-BB4C-9BF4-DF6A34526F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FC55BE-5DE6-C64F-8DA5-684E7D01D4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0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BDFDA8-974C-C24C-A50A-3EBDFACF5B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99E0124-729B-8E4F-A543-AF6286147DF0}" type="slidenum">
              <a:t>8</a:t>
            </a:fld>
            <a:endParaRPr lang="de-DE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D5CD32-941C-BB4C-9BF4-DF6A34526F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FC55BE-5DE6-C64F-8DA5-684E7D01D4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89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41645-F481-CD47-99E3-BD71BEADE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88E02E-4803-794A-A364-292D59FC4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D54AE8-610A-BC42-93C1-931DB1DA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C4D65F-E21C-CC4C-9343-D8CCA46C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93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2F728-2134-4347-A678-620E56FB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2C4FE0-F59D-154D-8236-7224105BB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6B3743-BCB0-914C-9F68-A8A9CF8F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BCE29-2F3B-B046-8ED9-D3895AA8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5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E20761-D91F-9347-B3C7-F3B2FF7D1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684213"/>
            <a:ext cx="2266950" cy="5500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BB73FA-6521-D44C-98A2-D970D5C6C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684213"/>
            <a:ext cx="6653212" cy="5500687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D1779-570D-E24F-B565-04C9BCBC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B86CF3-3133-B041-8225-3B7754C8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70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A4C0A-8303-9C4F-8D1F-FF130AA94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B25CB3-E202-C844-89AB-11B273225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7753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3CDF7-975B-594E-8513-340B6C69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9093E-711A-804B-92EB-01C297BA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908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37C5D-0764-6E43-AEDB-9766ABDF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6C6E8E-3365-2840-9AAE-4E31C899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98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E21D6-A1B0-5B46-B376-0D689578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E084B7-BED7-7F4D-A4D4-EE504B26B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818456-FAF6-4F49-99BC-EFAFE64F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50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CC4CD3-FEA9-7047-AB87-25BD16FC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645620-C59C-3842-ABF4-E831191F1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ADC2DE-14DA-1F47-ABD9-391A27BEB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8394F9-36F0-7642-A427-AB74D2F49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ADAE85-F632-FD43-B204-36FFF893F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6436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A8D62-55F5-3C47-93C5-66B2CFB0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2931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00671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7FF40-498B-7549-AD5D-94F27721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028BE-4788-9846-B688-DAF9D6656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1D1895-9CF5-BA41-82EE-6CDF780F3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988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15FFF-C954-F549-9D3F-156C7D43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76082-4A5A-0744-9626-F6C96E3A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654D9F-368E-6247-A315-492532E5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3A3F9D-BD58-0448-B935-1A914CD0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84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B2BB4-1123-B84C-9AE4-8144C4F6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D4756B-7CF7-7C49-9B84-EB78ABD9F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300A8D-15E1-1347-914C-BB092FDB6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328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C15A1-0A42-9645-9BDB-B96BD7FE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9C830A-4883-9842-B4A9-DDDD95E24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74976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4C808B-5B2F-9144-B9DE-9F4E0DC76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548AA4-B4C6-A04D-AABB-94CDCF03B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4717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03E28-0F58-0641-AAE7-0311C904B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082D67-46C7-F84E-9ADB-480F6F090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74122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C9D74-D305-6246-A68D-CF1EB1BB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D16C8-3386-AC4E-BDF3-8AF51EF4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3047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99042-F3E2-7043-8CBF-A80E492B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437C6-04AA-2A45-A0F5-A662D9D3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3959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1DA9F-4037-8D44-8D28-E33ECFBA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6663C-F731-4B42-ADF2-B611EAC6C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904DC-5E53-0045-95E7-2E5FC1292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4255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4AE22-3300-1A4E-8A29-947F5387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CF99F-FD2A-F64D-B109-892A8A80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9733B9-0A56-8440-9EC3-2844F0530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02E93E-7BAD-3444-A4E2-B197E18B3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87C88C-A638-5C4F-992D-38C5C139D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1855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4973B-48EB-294A-8E3B-E6A5F08A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60168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32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57D02-A7E7-8440-9A29-6400767A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D4DE89-CFD9-244A-8255-03C3075C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F6518A-4066-DE49-AAB0-1BC6D3EE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BE1A6C-3E4C-2143-BA93-A9AC9912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94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81CD0-EAA7-9941-BC7B-B8B826AB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812AD7-FE19-7845-B235-826514944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F5EA4-6886-4D40-A852-4A50AFB9A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356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A4E5B-E704-A04B-A9D6-4FD48FC5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AA4CAF-8A81-8E4C-BAFF-67C6621F3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F9BB32-958C-CA47-BF2E-E8AEE97A0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3864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B5BCA-8EC2-8E44-B628-04ADB549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E30B77-2336-0946-8ACB-1103CB667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05877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E15EE4-6F90-964F-B132-1DB6ACF6A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249238"/>
            <a:ext cx="2276475" cy="59039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0241E3-276D-4C43-90F5-AFFF8AAC5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249238"/>
            <a:ext cx="6678612" cy="5903912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869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29017-5BFD-CB4D-A270-052D0807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11997-C49A-6D4B-83DB-6E5FFF9A3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A25F22-8FAE-1849-8AAC-B767F4F6E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21FE1F-D9CC-F445-8BC5-EC546A8C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418299-7D93-B741-AB03-0D17E1C8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40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48A0D-F427-F540-BCC5-B2D94238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24D9F5-1034-4948-A009-9B5D8829C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A0BA7-D7B0-D54C-97BD-D0DEC4B28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1882A0-B4ED-A849-908A-388C3FBC7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4FBF50-E6A3-AE45-BFB5-7FEBFD2ED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46B0A3-AA05-5146-A8B9-1D433A8C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2D25D6E-DDA3-394A-AAA5-908DF303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96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E1036-58EF-D74E-B7F2-914DE653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A8F5BB-2606-F74A-8E80-AAEDF56C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702C4E-2BFD-F94B-A57D-129CE90E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7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D9EA92-8AE9-594D-9E3F-551F40F2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9ED994-DE1C-1A48-9290-6E0BCF7F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034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A3561-55BD-CE47-9A17-AA0F1B9C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C1D0F-F318-D748-AA49-FB514A03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4D9F25-D403-924D-A9C9-A93322134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7A3B46-C2F4-F84D-8C7C-B21BDD05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DB3D71-1255-E34C-97D6-230E084C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03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FFC6C-20FE-2D42-AED5-C5E0205F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DE9305-BB52-C84C-A81A-75B8FCBFA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EBB26B-97D0-BF44-AFC4-DA440B91E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01D902-417D-AC42-96B3-47F2E032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3FDDD9-717D-3C43-883E-9FFAC6E6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7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78A6BD-5D13-1E40-BA7D-748D9A8D4501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D874FB1-DF88-C247-9C24-784FA79D90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/>
            <a:r>
              <a:rPr lang="de-DE"/>
              <a:t>Cliquez pour éditer le format du texte-titre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9C08A3-805C-1944-938A-267532A578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de-D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D3DF40-91B0-414B-9B62-55E01CB79B9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474C6D-2A91-534E-9794-98C5363A63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FBA369-F38B-8C4F-BAA0-9EDBA27834E7}"/>
              </a:ext>
            </a:extLst>
          </p:cNvPr>
          <p:cNvSpPr txBox="1"/>
          <p:nvPr/>
        </p:nvSpPr>
        <p:spPr>
          <a:xfrm>
            <a:off x="7801920" y="1426680"/>
            <a:ext cx="1140480" cy="290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7E2C454F-FBDA-1D4D-B6BC-8A9BC5B46B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 hangingPunct="0">
        <a:buNone/>
        <a:tabLst/>
        <a:defRPr lang="de-DE" sz="2800" b="0" i="0" u="none" strike="noStrike" kern="1200">
          <a:ln>
            <a:noFill/>
          </a:ln>
          <a:latin typeface="Arial" pitchFamily="18"/>
          <a:ea typeface="WenQuanYi Zen Hei" pitchFamily="2"/>
          <a:cs typeface="Lohit Hind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de-DE" sz="2600" b="0" i="0" u="none" strike="noStrike" kern="1200">
          <a:ln>
            <a:noFill/>
          </a:ln>
          <a:latin typeface="Liberatio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73D1F4-88A2-D64F-92C4-643271A56B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4E1147-514A-6D4B-98C2-1819BEF4DA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de-D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C8EBFB-A997-9E4A-8FFC-C22FA0CF74B1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D76F70D-E491-BB43-9554-6074071FE898}"/>
              </a:ext>
            </a:extLst>
          </p:cNvPr>
          <p:cNvSpPr txBox="1"/>
          <p:nvPr/>
        </p:nvSpPr>
        <p:spPr>
          <a:xfrm>
            <a:off x="7801920" y="1426680"/>
            <a:ext cx="1109160" cy="386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08399BA2-4315-9E47-83A6-DC49B5DDB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048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14B196-7F7D-ED46-980D-13DCE97700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249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FBECC-3CED-A446-A7F2-8FD53122BA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F512D511-8BE1-804E-A68A-DAC15C525C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504825" y="2403475"/>
            <a:ext cx="9070975" cy="554038"/>
          </a:xfrm>
        </p:spPr>
        <p:txBody>
          <a:bodyPr>
            <a:spAutoFit/>
          </a:bodyPr>
          <a:lstStyle/>
          <a:p>
            <a:pPr eaLnBrk="1">
              <a:spcAft>
                <a:spcPts val="3963"/>
              </a:spcAft>
            </a:pPr>
            <a:r>
              <a:rPr lang="de-DE" alt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Traitement</a:t>
            </a:r>
            <a:r>
              <a:rPr lang="de-DE" altLang="fr-FR" sz="36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 de </a:t>
            </a:r>
            <a:r>
              <a:rPr lang="de-DE" alt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textes</a:t>
            </a:r>
            <a:endParaRPr altLang="fr-FR" sz="3600" dirty="0">
              <a:solidFill>
                <a:srgbClr val="000000"/>
              </a:solidFill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1DB43-0A2A-3446-B7CC-D44C97C58BC6}"/>
              </a:ext>
            </a:extLst>
          </p:cNvPr>
          <p:cNvSpPr txBox="1"/>
          <p:nvPr/>
        </p:nvSpPr>
        <p:spPr>
          <a:xfrm>
            <a:off x="4009153" y="3808413"/>
            <a:ext cx="2257582" cy="132955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i="1" dirty="0">
                <a:latin typeface="Arial" pitchFamily="18"/>
                <a:ea typeface="WenQuanYi Zen Hei" pitchFamily="2"/>
                <a:cs typeface="Lohit Hindi" pitchFamily="2"/>
              </a:rPr>
              <a:t>Bibliographie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i="1" dirty="0">
              <a:latin typeface="Arial" pitchFamily="18"/>
              <a:ea typeface="WenQuanYi Zen Hei" pitchFamily="2"/>
              <a:cs typeface="Lohit Hindi" pitchFamily="2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>
              <a:latin typeface="Arial" pitchFamily="18"/>
              <a:ea typeface="WenQuanYi Zen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5391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6FD03B-47CE-7C42-935E-4A0184C9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2" y="1668162"/>
            <a:ext cx="5659388" cy="56073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06BF6B2-D080-CB49-8A45-D74CB9DF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964" y="3081509"/>
            <a:ext cx="3341601" cy="22243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5404F6-1E8F-AB4F-AFD1-F8D1D9489EFC}"/>
              </a:ext>
            </a:extLst>
          </p:cNvPr>
          <p:cNvSpPr txBox="1"/>
          <p:nvPr/>
        </p:nvSpPr>
        <p:spPr>
          <a:xfrm>
            <a:off x="6091881" y="6326659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Appel des citations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3BE81D7-3F74-214A-966A-83186FCFF718}"/>
              </a:ext>
            </a:extLst>
          </p:cNvPr>
          <p:cNvSpPr/>
          <p:nvPr/>
        </p:nvSpPr>
        <p:spPr>
          <a:xfrm>
            <a:off x="4411362" y="6474941"/>
            <a:ext cx="210065" cy="210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6045E9-6339-E943-9F95-97566F0AD67F}"/>
              </a:ext>
            </a:extLst>
          </p:cNvPr>
          <p:cNvSpPr/>
          <p:nvPr/>
        </p:nvSpPr>
        <p:spPr>
          <a:xfrm>
            <a:off x="4351876" y="6733062"/>
            <a:ext cx="210065" cy="210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3EFE4AE-7601-314F-B1F2-CF5EAECBAFAE}"/>
              </a:ext>
            </a:extLst>
          </p:cNvPr>
          <p:cNvCxnSpPr>
            <a:stCxn id="6" idx="1"/>
          </p:cNvCxnSpPr>
          <p:nvPr/>
        </p:nvCxnSpPr>
        <p:spPr>
          <a:xfrm flipH="1">
            <a:off x="4621427" y="6511325"/>
            <a:ext cx="1470454" cy="6864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1D69B5B-6977-DD4B-9517-41EED4A515C6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4561941" y="6545305"/>
            <a:ext cx="1529940" cy="29278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41ECEA6-87E4-4E42-98A5-7C11E06E0C41}"/>
              </a:ext>
            </a:extLst>
          </p:cNvPr>
          <p:cNvSpPr txBox="1"/>
          <p:nvPr/>
        </p:nvSpPr>
        <p:spPr>
          <a:xfrm>
            <a:off x="6355964" y="2293075"/>
            <a:ext cx="328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Liste des références en fin de document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3426950-DC09-7B45-90C4-4F2B9FF68EF2}"/>
              </a:ext>
            </a:extLst>
          </p:cNvPr>
          <p:cNvSpPr txBox="1">
            <a:spLocks/>
          </p:cNvSpPr>
          <p:nvPr/>
        </p:nvSpPr>
        <p:spPr>
          <a:xfrm>
            <a:off x="503999" y="301320"/>
            <a:ext cx="9071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</a:lstStyle>
          <a:p>
            <a:pPr algn="l"/>
            <a:r>
              <a:rPr lang="fr-FR" sz="3200" dirty="0">
                <a:solidFill>
                  <a:sysClr val="windowText" lastClr="000000"/>
                </a:solidFill>
              </a:rPr>
              <a:t>Bibliographie</a:t>
            </a:r>
            <a:endParaRPr lang="fr-F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2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129EF-8214-9C4F-BFFA-0E66B095D7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17136"/>
            <a:ext cx="9071640" cy="430887"/>
          </a:xfrm>
        </p:spPr>
        <p:txBody>
          <a:bodyPr/>
          <a:lstStyle/>
          <a:p>
            <a:pPr lvl="0"/>
            <a:r>
              <a:rPr lang="de-DE" dirty="0"/>
              <a:t>Appel de </a:t>
            </a:r>
            <a:r>
              <a:rPr lang="de-DE" dirty="0" err="1"/>
              <a:t>références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3066D7-EC2A-4C40-AF7C-A390C63B1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2000" y="2026508"/>
            <a:ext cx="8963639" cy="4057521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de-DE" sz="2400" dirty="0"/>
              <a:t> </a:t>
            </a:r>
            <a:r>
              <a:rPr lang="de-DE" sz="2400" dirty="0" err="1"/>
              <a:t>Citer</a:t>
            </a:r>
            <a:r>
              <a:rPr lang="de-DE" sz="2400" dirty="0"/>
              <a:t> </a:t>
            </a:r>
            <a:r>
              <a:rPr lang="de-DE" sz="2400" dirty="0" err="1"/>
              <a:t>un</a:t>
            </a:r>
            <a:r>
              <a:rPr lang="de-DE" sz="2400" dirty="0"/>
              <a:t> </a:t>
            </a:r>
            <a:r>
              <a:rPr lang="de-DE" sz="2400" dirty="0" err="1"/>
              <a:t>ouvrage</a:t>
            </a:r>
            <a:r>
              <a:rPr lang="de-DE" sz="2400" dirty="0"/>
              <a:t> / </a:t>
            </a:r>
            <a:r>
              <a:rPr lang="de-DE" sz="2400" dirty="0" err="1"/>
              <a:t>un</a:t>
            </a:r>
            <a:r>
              <a:rPr lang="de-DE" sz="2400" dirty="0"/>
              <a:t> </a:t>
            </a:r>
            <a:r>
              <a:rPr lang="de-DE" sz="2400" dirty="0" err="1"/>
              <a:t>article</a:t>
            </a:r>
            <a:r>
              <a:rPr lang="de-DE" sz="2400" dirty="0"/>
              <a:t> </a:t>
            </a:r>
            <a:r>
              <a:rPr lang="de-DE" sz="2400" dirty="0" err="1"/>
              <a:t>dans</a:t>
            </a:r>
            <a:r>
              <a:rPr lang="de-DE" sz="2400" dirty="0"/>
              <a:t> le texte </a:t>
            </a:r>
            <a:r>
              <a:rPr lang="de-DE" sz="2400" dirty="0" err="1"/>
              <a:t>avec</a:t>
            </a:r>
            <a:r>
              <a:rPr lang="de-DE" sz="2400" dirty="0"/>
              <a:t> </a:t>
            </a:r>
            <a:r>
              <a:rPr lang="de-DE" sz="2400" dirty="0" err="1"/>
              <a:t>un</a:t>
            </a:r>
            <a:r>
              <a:rPr lang="de-DE" sz="2400" dirty="0"/>
              <a:t> </a:t>
            </a:r>
            <a:r>
              <a:rPr lang="de-DE" sz="2400" dirty="0" err="1"/>
              <a:t>appel</a:t>
            </a:r>
            <a:r>
              <a:rPr lang="de-DE" sz="2400" dirty="0"/>
              <a:t> de </a:t>
            </a:r>
            <a:r>
              <a:rPr lang="de-DE" sz="2400" dirty="0" err="1"/>
              <a:t>référence</a:t>
            </a:r>
            <a:r>
              <a:rPr lang="de-DE" sz="2400" dirty="0"/>
              <a:t> :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➢"/>
            </a:pPr>
            <a:r>
              <a:rPr lang="de-DE" sz="2000" i="1" dirty="0" err="1">
                <a:latin typeface="Liberation Sans" pitchFamily="34"/>
              </a:rPr>
              <a:t>D'après</a:t>
            </a:r>
            <a:r>
              <a:rPr lang="de-DE" sz="2000" i="1" dirty="0">
                <a:latin typeface="Liberation Sans" pitchFamily="34"/>
              </a:rPr>
              <a:t> </a:t>
            </a:r>
            <a:r>
              <a:rPr lang="de-DE" sz="2000" i="1" dirty="0" err="1">
                <a:latin typeface="Liberation Sans" pitchFamily="34"/>
              </a:rPr>
              <a:t>Alon</a:t>
            </a:r>
            <a:r>
              <a:rPr lang="de-DE" sz="2000" i="1" dirty="0">
                <a:latin typeface="Liberation Sans" pitchFamily="34"/>
              </a:rPr>
              <a:t> et al. </a:t>
            </a:r>
            <a:r>
              <a:rPr lang="de-DE" sz="2000" i="1" dirty="0">
                <a:solidFill>
                  <a:srgbClr val="FF3333"/>
                </a:solidFill>
                <a:latin typeface="Liberation Sans" pitchFamily="34"/>
              </a:rPr>
              <a:t>[AKP08]</a:t>
            </a:r>
            <a:r>
              <a:rPr lang="de-DE" sz="2000" i="1" dirty="0">
                <a:latin typeface="Liberation Sans" pitchFamily="34"/>
              </a:rPr>
              <a:t>, les </a:t>
            </a:r>
            <a:r>
              <a:rPr lang="de-DE" sz="2000" i="1" dirty="0" err="1">
                <a:latin typeface="Liberation Sans" pitchFamily="34"/>
              </a:rPr>
              <a:t>résultats</a:t>
            </a:r>
            <a:r>
              <a:rPr lang="de-DE" sz="2000" i="1" dirty="0">
                <a:latin typeface="Liberation Sans" pitchFamily="34"/>
              </a:rPr>
              <a:t> …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➢"/>
            </a:pPr>
            <a:r>
              <a:rPr lang="de-DE" sz="2000" i="1" dirty="0" err="1">
                <a:latin typeface="Liberation Sans" pitchFamily="34"/>
              </a:rPr>
              <a:t>Comme</a:t>
            </a:r>
            <a:r>
              <a:rPr lang="de-DE" sz="2000" i="1" dirty="0">
                <a:latin typeface="Liberation Sans" pitchFamily="34"/>
              </a:rPr>
              <a:t> </a:t>
            </a:r>
            <a:r>
              <a:rPr lang="de-DE" sz="2000" i="1" dirty="0" err="1">
                <a:latin typeface="Liberation Sans" pitchFamily="34"/>
              </a:rPr>
              <a:t>l'affirme</a:t>
            </a:r>
            <a:r>
              <a:rPr lang="de-DE" sz="2000" i="1" dirty="0">
                <a:latin typeface="Liberation Sans" pitchFamily="34"/>
              </a:rPr>
              <a:t> Hallay</a:t>
            </a:r>
            <a:r>
              <a:rPr lang="de-DE" sz="2000" i="1" baseline="30000" dirty="0">
                <a:solidFill>
                  <a:srgbClr val="FF3333"/>
                </a:solidFill>
                <a:latin typeface="Liberation Sans" pitchFamily="34"/>
              </a:rPr>
              <a:t>2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i="1" dirty="0" err="1">
                <a:solidFill>
                  <a:srgbClr val="000000"/>
                </a:solidFill>
                <a:latin typeface="Liberation Sans" pitchFamily="34"/>
              </a:rPr>
              <a:t>dans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i="1" dirty="0" err="1">
                <a:solidFill>
                  <a:srgbClr val="000000"/>
                </a:solidFill>
                <a:latin typeface="Liberation Sans" pitchFamily="34"/>
              </a:rPr>
              <a:t>son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i="1" dirty="0" err="1">
                <a:solidFill>
                  <a:srgbClr val="000000"/>
                </a:solidFill>
                <a:latin typeface="Liberation Sans" pitchFamily="34"/>
              </a:rPr>
              <a:t>ouvrage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…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➢"/>
            </a:pP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La </a:t>
            </a:r>
            <a:r>
              <a:rPr lang="de-DE" sz="2000" i="1" dirty="0" err="1">
                <a:solidFill>
                  <a:srgbClr val="000000"/>
                </a:solidFill>
                <a:latin typeface="Liberation Sans" pitchFamily="34"/>
              </a:rPr>
              <a:t>natalité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i="1" dirty="0">
                <a:solidFill>
                  <a:srgbClr val="FF3333"/>
                </a:solidFill>
                <a:latin typeface="Liberation Sans" pitchFamily="34"/>
              </a:rPr>
              <a:t>(</a:t>
            </a:r>
            <a:r>
              <a:rPr lang="de-DE" sz="2000" i="1" dirty="0" err="1">
                <a:solidFill>
                  <a:srgbClr val="FF3333"/>
                </a:solidFill>
                <a:latin typeface="Liberation Sans" pitchFamily="34"/>
              </a:rPr>
              <a:t>McDiarmid</a:t>
            </a:r>
            <a:r>
              <a:rPr lang="de-DE" sz="2000" i="1" dirty="0">
                <a:solidFill>
                  <a:srgbClr val="FF3333"/>
                </a:solidFill>
                <a:latin typeface="Liberation Sans" pitchFamily="34"/>
              </a:rPr>
              <a:t>, 2005)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i="1" dirty="0" err="1">
                <a:solidFill>
                  <a:srgbClr val="000000"/>
                </a:solidFill>
                <a:latin typeface="Liberation Sans" pitchFamily="34"/>
              </a:rPr>
              <a:t>diminue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i="1" dirty="0" err="1">
                <a:solidFill>
                  <a:srgbClr val="000000"/>
                </a:solidFill>
                <a:latin typeface="Liberation Sans" pitchFamily="34"/>
              </a:rPr>
              <a:t>depuis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…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➢"/>
            </a:pPr>
            <a:endParaRPr lang="de-DE" sz="2000" i="1" dirty="0">
              <a:solidFill>
                <a:srgbClr val="000000"/>
              </a:solidFill>
              <a:latin typeface="Liberation Sans" pitchFamily="34"/>
            </a:endParaRPr>
          </a:p>
          <a:p>
            <a:pPr marL="457200" lvl="1" indent="0" algn="ctr" hangingPunct="0">
              <a:spcBef>
                <a:spcPts val="0"/>
              </a:spcBef>
              <a:spcAft>
                <a:spcPts val="1417"/>
              </a:spcAft>
              <a:buSzPct val="45000"/>
              <a:buNone/>
            </a:pPr>
            <a:r>
              <a:rPr lang="de-DE" sz="2000" i="1" dirty="0" err="1">
                <a:solidFill>
                  <a:srgbClr val="FF0000"/>
                </a:solidFill>
                <a:latin typeface="Liberation Sans" pitchFamily="34"/>
              </a:rPr>
              <a:t>Plusieurs</a:t>
            </a:r>
            <a:r>
              <a:rPr lang="de-DE" sz="2000" i="1" dirty="0">
                <a:solidFill>
                  <a:srgbClr val="FF0000"/>
                </a:solidFill>
                <a:latin typeface="Liberation Sans" pitchFamily="34"/>
              </a:rPr>
              <a:t> </a:t>
            </a:r>
            <a:r>
              <a:rPr lang="de-DE" sz="2000" i="1" dirty="0" err="1">
                <a:solidFill>
                  <a:srgbClr val="FF0000"/>
                </a:solidFill>
                <a:latin typeface="Liberation Sans" pitchFamily="34"/>
              </a:rPr>
              <a:t>présentations</a:t>
            </a:r>
            <a:r>
              <a:rPr lang="de-DE" sz="2000" i="1" dirty="0">
                <a:solidFill>
                  <a:srgbClr val="FF0000"/>
                </a:solidFill>
                <a:latin typeface="Liberation Sans" pitchFamily="34"/>
              </a:rPr>
              <a:t> </a:t>
            </a:r>
            <a:r>
              <a:rPr lang="de-DE" sz="2000" i="1" dirty="0" err="1">
                <a:solidFill>
                  <a:srgbClr val="FF0000"/>
                </a:solidFill>
                <a:latin typeface="Liberation Sans" pitchFamily="34"/>
              </a:rPr>
              <a:t>possibles</a:t>
            </a:r>
            <a:r>
              <a:rPr lang="de-DE" sz="2000" i="1" dirty="0">
                <a:solidFill>
                  <a:srgbClr val="FF0000"/>
                </a:solidFill>
                <a:latin typeface="Liberation Sans" pitchFamily="34"/>
              </a:rPr>
              <a:t> 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de </a:t>
            </a:r>
            <a:r>
              <a:rPr lang="de-DE" sz="2000" i="1" dirty="0" err="1">
                <a:solidFill>
                  <a:srgbClr val="000000"/>
                </a:solidFill>
                <a:latin typeface="Liberation Sans" pitchFamily="34"/>
              </a:rPr>
              <a:t>cet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i="1" dirty="0" err="1">
                <a:solidFill>
                  <a:srgbClr val="000000"/>
                </a:solidFill>
                <a:latin typeface="Liberation Sans" pitchFamily="34"/>
              </a:rPr>
              <a:t>appel</a:t>
            </a:r>
            <a:r>
              <a:rPr lang="de-DE" sz="2000" i="1" dirty="0">
                <a:solidFill>
                  <a:srgbClr val="000000"/>
                </a:solidFill>
                <a:latin typeface="Liberation Sans" pitchFamily="34"/>
              </a:rPr>
              <a:t> de </a:t>
            </a:r>
            <a:r>
              <a:rPr lang="de-DE" sz="2000" i="1" dirty="0" err="1">
                <a:solidFill>
                  <a:srgbClr val="000000"/>
                </a:solidFill>
                <a:latin typeface="Liberation Sans" pitchFamily="34"/>
              </a:rPr>
              <a:t>référence</a:t>
            </a:r>
            <a:endParaRPr lang="de-DE" sz="2000" i="1" dirty="0">
              <a:solidFill>
                <a:srgbClr val="000000"/>
              </a:solidFill>
              <a:latin typeface="Liberation Sans" pitchFamily="34"/>
            </a:endParaRPr>
          </a:p>
          <a:p>
            <a:pPr lvl="0">
              <a:buSzPct val="45000"/>
              <a:buFont typeface="StarSymbol"/>
              <a:buChar char="●"/>
            </a:pPr>
            <a:endParaRPr lang="de-DE" sz="2200" dirty="0">
              <a:solidFill>
                <a:srgbClr val="000000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de-DE" sz="2200" dirty="0">
              <a:solidFill>
                <a:srgbClr val="0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44A03D-443B-FF4D-8158-AAE1BD852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794" y="5537757"/>
            <a:ext cx="54483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129EF-8214-9C4F-BFFA-0E66B095D7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17136"/>
            <a:ext cx="9071640" cy="430887"/>
          </a:xfrm>
        </p:spPr>
        <p:txBody>
          <a:bodyPr/>
          <a:lstStyle/>
          <a:p>
            <a:pPr lvl="0"/>
            <a:r>
              <a:rPr lang="de-DE" dirty="0"/>
              <a:t>Liste des </a:t>
            </a:r>
            <a:r>
              <a:rPr lang="de-DE" dirty="0" err="1"/>
              <a:t>références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3066D7-EC2A-4C40-AF7C-A390C63B1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2000" y="1694880"/>
            <a:ext cx="9576000" cy="140551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de-DE" sz="2400" dirty="0">
                <a:solidFill>
                  <a:srgbClr val="000000"/>
                </a:solidFill>
              </a:rPr>
              <a:t> Fin du </a:t>
            </a:r>
            <a:r>
              <a:rPr lang="de-DE" sz="2400" dirty="0" err="1">
                <a:solidFill>
                  <a:srgbClr val="000000"/>
                </a:solidFill>
              </a:rPr>
              <a:t>document</a:t>
            </a:r>
            <a:r>
              <a:rPr lang="de-DE" sz="2400" dirty="0">
                <a:solidFill>
                  <a:srgbClr val="000000"/>
                </a:solidFill>
              </a:rPr>
              <a:t> : </a:t>
            </a:r>
            <a:r>
              <a:rPr lang="de-DE" sz="2400" dirty="0" err="1">
                <a:solidFill>
                  <a:srgbClr val="000000"/>
                </a:solidFill>
              </a:rPr>
              <a:t>récapitulatif</a:t>
            </a:r>
            <a:r>
              <a:rPr lang="de-DE" sz="2400" dirty="0">
                <a:solidFill>
                  <a:srgbClr val="000000"/>
                </a:solidFill>
              </a:rPr>
              <a:t> des </a:t>
            </a:r>
            <a:r>
              <a:rPr lang="de-DE" sz="2400" dirty="0" err="1">
                <a:solidFill>
                  <a:srgbClr val="000000"/>
                </a:solidFill>
              </a:rPr>
              <a:t>références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bibliographiques</a:t>
            </a:r>
            <a:endParaRPr lang="de-DE" sz="2400" dirty="0">
              <a:solidFill>
                <a:srgbClr val="000000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de-DE" sz="2200" dirty="0">
              <a:solidFill>
                <a:srgbClr val="000000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de-DE" sz="2200" dirty="0">
              <a:solidFill>
                <a:srgbClr val="0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9E9F3B-F515-984D-A44D-5897E8A06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018" y="2397636"/>
            <a:ext cx="3341601" cy="22243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EFAA36-855A-E246-A418-8F37B3453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719" y="5315336"/>
            <a:ext cx="5448300" cy="1562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A9A817D-D16B-F547-B110-ED285A76F572}"/>
              </a:ext>
            </a:extLst>
          </p:cNvPr>
          <p:cNvSpPr txBox="1"/>
          <p:nvPr/>
        </p:nvSpPr>
        <p:spPr>
          <a:xfrm>
            <a:off x="612000" y="4140725"/>
            <a:ext cx="196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Cohérence de la présentation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3731A1B-ADC9-6742-9FAD-E6C6A57DA9B4}"/>
              </a:ext>
            </a:extLst>
          </p:cNvPr>
          <p:cNvCxnSpPr>
            <a:cxnSpLocks/>
          </p:cNvCxnSpPr>
          <p:nvPr/>
        </p:nvCxnSpPr>
        <p:spPr>
          <a:xfrm flipV="1">
            <a:off x="2335427" y="2928551"/>
            <a:ext cx="1198605" cy="133453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1EBB8DB-827C-454D-9A5A-51E3F587CC2D}"/>
              </a:ext>
            </a:extLst>
          </p:cNvPr>
          <p:cNvCxnSpPr>
            <a:cxnSpLocks/>
          </p:cNvCxnSpPr>
          <p:nvPr/>
        </p:nvCxnSpPr>
        <p:spPr>
          <a:xfrm>
            <a:off x="2335427" y="4263081"/>
            <a:ext cx="2360141" cy="183330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27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129EF-8214-9C4F-BFFA-0E66B095D7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17136"/>
            <a:ext cx="9071640" cy="430887"/>
          </a:xfrm>
        </p:spPr>
        <p:txBody>
          <a:bodyPr/>
          <a:lstStyle/>
          <a:p>
            <a:pPr lvl="0"/>
            <a:r>
              <a:rPr lang="de-DE" dirty="0" err="1"/>
              <a:t>Importance</a:t>
            </a:r>
            <a:r>
              <a:rPr lang="de-DE" dirty="0"/>
              <a:t> de </a:t>
            </a:r>
            <a:r>
              <a:rPr lang="de-DE" dirty="0" err="1"/>
              <a:t>l‘automatisation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3066D7-EC2A-4C40-AF7C-A390C63B1A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2000" y="1694880"/>
            <a:ext cx="9576000" cy="369332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de-DE" sz="2400" dirty="0"/>
              <a:t> </a:t>
            </a:r>
            <a:endParaRPr lang="de-DE" sz="2200" dirty="0">
              <a:solidFill>
                <a:srgbClr val="000000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C91711-2CB9-3C43-8DF8-E05AAF75D9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47438" y="4997955"/>
            <a:ext cx="9576000" cy="17389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Problèmes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possibles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sans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automatisation</a:t>
            </a:r>
            <a:r>
              <a:rPr lang="de-DE" sz="2400" dirty="0">
                <a:solidFill>
                  <a:srgbClr val="000000"/>
                </a:solidFill>
              </a:rPr>
              <a:t> du </a:t>
            </a:r>
            <a:r>
              <a:rPr lang="de-DE" sz="2400" dirty="0" err="1">
                <a:solidFill>
                  <a:srgbClr val="000000"/>
                </a:solidFill>
              </a:rPr>
              <a:t>processus</a:t>
            </a:r>
            <a:r>
              <a:rPr lang="de-DE" sz="2400" dirty="0">
                <a:solidFill>
                  <a:srgbClr val="000000"/>
                </a:solidFill>
              </a:rPr>
              <a:t> :</a:t>
            </a: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➢"/>
            </a:pPr>
            <a:r>
              <a:rPr lang="de-DE" sz="2000" dirty="0">
                <a:solidFill>
                  <a:srgbClr val="000000"/>
                </a:solidFill>
                <a:latin typeface="Liberation Sans" pitchFamily="34"/>
              </a:rPr>
              <a:t>Ne </a:t>
            </a:r>
            <a:r>
              <a:rPr lang="de-DE" sz="2000" dirty="0" err="1">
                <a:solidFill>
                  <a:srgbClr val="000000"/>
                </a:solidFill>
                <a:latin typeface="Liberation Sans" pitchFamily="34"/>
              </a:rPr>
              <a:t>pas</a:t>
            </a:r>
            <a:r>
              <a:rPr lang="de-DE" sz="2000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Liberation Sans" pitchFamily="34"/>
              </a:rPr>
              <a:t>être</a:t>
            </a:r>
            <a:r>
              <a:rPr lang="de-DE" sz="2000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Liberation Sans" pitchFamily="34"/>
              </a:rPr>
              <a:t>homogène</a:t>
            </a:r>
            <a:r>
              <a:rPr lang="de-DE" sz="2000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Liberation Sans" pitchFamily="34"/>
              </a:rPr>
              <a:t>dans</a:t>
            </a:r>
            <a:r>
              <a:rPr lang="de-DE" sz="2000" dirty="0">
                <a:solidFill>
                  <a:srgbClr val="000000"/>
                </a:solidFill>
                <a:latin typeface="Liberation Sans" pitchFamily="34"/>
              </a:rPr>
              <a:t> la </a:t>
            </a:r>
            <a:r>
              <a:rPr lang="de-DE" sz="2000" dirty="0" err="1">
                <a:solidFill>
                  <a:srgbClr val="000000"/>
                </a:solidFill>
                <a:latin typeface="Liberation Sans" pitchFamily="34"/>
              </a:rPr>
              <a:t>présentation</a:t>
            </a:r>
            <a:endParaRPr lang="de-DE" sz="2000" dirty="0">
              <a:solidFill>
                <a:srgbClr val="000000"/>
              </a:solidFill>
              <a:latin typeface="Liberation Sans" pitchFamily="34"/>
            </a:endParaRP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➢"/>
            </a:pPr>
            <a:r>
              <a:rPr lang="de-DE" sz="2000" dirty="0" err="1">
                <a:solidFill>
                  <a:srgbClr val="000000"/>
                </a:solidFill>
                <a:latin typeface="Liberation Sans" pitchFamily="34"/>
              </a:rPr>
              <a:t>Oublier</a:t>
            </a:r>
            <a:r>
              <a:rPr lang="de-DE" sz="2000" dirty="0">
                <a:solidFill>
                  <a:srgbClr val="000000"/>
                </a:solidFill>
                <a:latin typeface="Liberation Sans" pitchFamily="34"/>
              </a:rPr>
              <a:t> des </a:t>
            </a:r>
            <a:r>
              <a:rPr lang="de-DE" sz="2000" dirty="0" err="1">
                <a:solidFill>
                  <a:srgbClr val="000000"/>
                </a:solidFill>
                <a:latin typeface="Liberation Sans" pitchFamily="34"/>
              </a:rPr>
              <a:t>ouvrages</a:t>
            </a:r>
            <a:r>
              <a:rPr lang="de-DE" sz="2000" dirty="0">
                <a:solidFill>
                  <a:srgbClr val="000000"/>
                </a:solidFill>
                <a:latin typeface="Liberation Sans" pitchFamily="34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Liberation Sans" pitchFamily="34"/>
              </a:rPr>
              <a:t>dans</a:t>
            </a:r>
            <a:r>
              <a:rPr lang="de-DE" sz="2000" dirty="0">
                <a:solidFill>
                  <a:srgbClr val="000000"/>
                </a:solidFill>
                <a:latin typeface="Liberation Sans" pitchFamily="34"/>
              </a:rPr>
              <a:t> la </a:t>
            </a:r>
            <a:r>
              <a:rPr lang="de-DE" sz="2000" dirty="0" err="1">
                <a:solidFill>
                  <a:srgbClr val="000000"/>
                </a:solidFill>
                <a:latin typeface="Liberation Sans" pitchFamily="34"/>
              </a:rPr>
              <a:t>bibliographie</a:t>
            </a:r>
            <a:endParaRPr lang="de-DE" sz="2000" dirty="0">
              <a:solidFill>
                <a:srgbClr val="000000"/>
              </a:solidFill>
              <a:latin typeface="Liberation Sans" pitchFamily="34"/>
            </a:endParaRPr>
          </a:p>
          <a:p>
            <a:pPr lvl="1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➢"/>
            </a:pPr>
            <a:r>
              <a:rPr lang="de-DE" sz="2000" dirty="0">
                <a:solidFill>
                  <a:srgbClr val="000000"/>
                </a:solidFill>
                <a:latin typeface="Liberation Sans" pitchFamily="34"/>
              </a:rPr>
              <a:t>...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C0FFD1-76BF-3F40-A458-C81224677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10"/>
          <a:stretch/>
        </p:blipFill>
        <p:spPr>
          <a:xfrm>
            <a:off x="1839057" y="2064212"/>
            <a:ext cx="6033097" cy="14493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25C2911-C175-594C-8793-62A5F22F2B98}"/>
              </a:ext>
            </a:extLst>
          </p:cNvPr>
          <p:cNvSpPr txBox="1"/>
          <p:nvPr/>
        </p:nvSpPr>
        <p:spPr>
          <a:xfrm>
            <a:off x="612000" y="3650555"/>
            <a:ext cx="196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Initiale. Nom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E50BCF9-56AC-CE4B-9336-1CBCF1147559}"/>
              </a:ext>
            </a:extLst>
          </p:cNvPr>
          <p:cNvCxnSpPr>
            <a:cxnSpLocks/>
          </p:cNvCxnSpPr>
          <p:nvPr/>
        </p:nvCxnSpPr>
        <p:spPr>
          <a:xfrm flipV="1">
            <a:off x="1378120" y="2827888"/>
            <a:ext cx="1006734" cy="85636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7EC7E79-B905-0147-B252-5235E9D2DF4B}"/>
              </a:ext>
            </a:extLst>
          </p:cNvPr>
          <p:cNvSpPr txBox="1"/>
          <p:nvPr/>
        </p:nvSpPr>
        <p:spPr>
          <a:xfrm>
            <a:off x="2650865" y="4122299"/>
            <a:ext cx="26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Titre avec des guillemets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FC134B5-2A69-3C44-8A4A-BA011BC299F4}"/>
              </a:ext>
            </a:extLst>
          </p:cNvPr>
          <p:cNvCxnSpPr>
            <a:cxnSpLocks/>
          </p:cNvCxnSpPr>
          <p:nvPr/>
        </p:nvCxnSpPr>
        <p:spPr>
          <a:xfrm flipV="1">
            <a:off x="3416985" y="3042280"/>
            <a:ext cx="194926" cy="111371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B11E22E-D4C8-7040-9E02-A580E686FC4F}"/>
              </a:ext>
            </a:extLst>
          </p:cNvPr>
          <p:cNvSpPr txBox="1"/>
          <p:nvPr/>
        </p:nvSpPr>
        <p:spPr>
          <a:xfrm>
            <a:off x="5670551" y="4122299"/>
            <a:ext cx="26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Revue en italique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D5D164D-8BE2-A74A-B359-BE42EB7DBAF4}"/>
              </a:ext>
            </a:extLst>
          </p:cNvPr>
          <p:cNvCxnSpPr>
            <a:cxnSpLocks/>
          </p:cNvCxnSpPr>
          <p:nvPr/>
        </p:nvCxnSpPr>
        <p:spPr>
          <a:xfrm flipV="1">
            <a:off x="6436671" y="3233710"/>
            <a:ext cx="471547" cy="9222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16F527E-82F9-A94A-80B2-121D3619B4B1}"/>
              </a:ext>
            </a:extLst>
          </p:cNvPr>
          <p:cNvSpPr txBox="1"/>
          <p:nvPr/>
        </p:nvSpPr>
        <p:spPr>
          <a:xfrm>
            <a:off x="7070438" y="3650555"/>
            <a:ext cx="26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Pp </a:t>
            </a:r>
            <a:r>
              <a:rPr lang="fr-FR" dirty="0" err="1"/>
              <a:t>Num</a:t>
            </a:r>
            <a:r>
              <a:rPr lang="fr-FR" dirty="0"/>
              <a:t> de pages, année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F07BDCC-9B3A-D447-9394-E41744A31CD2}"/>
              </a:ext>
            </a:extLst>
          </p:cNvPr>
          <p:cNvCxnSpPr>
            <a:cxnSpLocks/>
          </p:cNvCxnSpPr>
          <p:nvPr/>
        </p:nvCxnSpPr>
        <p:spPr>
          <a:xfrm flipH="1" flipV="1">
            <a:off x="5978202" y="3513563"/>
            <a:ext cx="2360933" cy="10853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11B56494-9BC6-9045-BAD5-97386F244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078" y="5775744"/>
            <a:ext cx="16637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0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B930-3296-D040-BC5C-E0BF2202FC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17136"/>
            <a:ext cx="9071640" cy="430887"/>
          </a:xfrm>
        </p:spPr>
        <p:txBody>
          <a:bodyPr/>
          <a:lstStyle/>
          <a:p>
            <a:pPr lvl="0"/>
            <a:r>
              <a:rPr lang="de-DE" dirty="0" err="1"/>
              <a:t>Récolter</a:t>
            </a:r>
            <a:r>
              <a:rPr lang="de-DE" dirty="0"/>
              <a:t> </a:t>
            </a:r>
            <a:r>
              <a:rPr lang="de-DE" dirty="0" err="1"/>
              <a:t>automatiquement</a:t>
            </a:r>
            <a:r>
              <a:rPr lang="de-DE" dirty="0"/>
              <a:t> des </a:t>
            </a:r>
            <a:r>
              <a:rPr lang="de-DE" dirty="0" err="1"/>
              <a:t>références</a:t>
            </a:r>
            <a:endParaRPr lang="de-D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0EB531-A4A2-CC47-BCAA-5AAF2502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41" y="1801527"/>
            <a:ext cx="5308128" cy="488347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D17CFEB-BE84-3B43-82EB-3725284F1280}"/>
              </a:ext>
            </a:extLst>
          </p:cNvPr>
          <p:cNvSpPr/>
          <p:nvPr/>
        </p:nvSpPr>
        <p:spPr>
          <a:xfrm>
            <a:off x="5039819" y="1902939"/>
            <a:ext cx="432487" cy="3954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B930-3296-D040-BC5C-E0BF2202FC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17136"/>
            <a:ext cx="9071640" cy="430887"/>
          </a:xfrm>
        </p:spPr>
        <p:txBody>
          <a:bodyPr/>
          <a:lstStyle/>
          <a:p>
            <a:pPr lvl="0"/>
            <a:r>
              <a:rPr lang="de-DE" dirty="0" err="1"/>
              <a:t>Structurer</a:t>
            </a:r>
            <a:r>
              <a:rPr lang="de-DE" dirty="0"/>
              <a:t> </a:t>
            </a:r>
            <a:r>
              <a:rPr lang="de-DE" dirty="0" err="1"/>
              <a:t>ses</a:t>
            </a:r>
            <a:r>
              <a:rPr lang="de-DE" dirty="0"/>
              <a:t> </a:t>
            </a:r>
            <a:r>
              <a:rPr lang="de-DE" dirty="0" err="1"/>
              <a:t>références</a:t>
            </a:r>
            <a:endParaRPr lang="de-D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BC84E9-D45E-A24D-93C1-6FBEDF01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44" y="2099318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8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0B930-3296-D040-BC5C-E0BF2202FC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17136"/>
            <a:ext cx="9071640" cy="430887"/>
          </a:xfrm>
        </p:spPr>
        <p:txBody>
          <a:bodyPr/>
          <a:lstStyle/>
          <a:p>
            <a:pPr lvl="0"/>
            <a:r>
              <a:rPr lang="de-DE" dirty="0" err="1"/>
              <a:t>Insérer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référence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document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F65A19-0DF9-B24B-8F2F-96BE8F94D1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2001960"/>
            <a:ext cx="9576627" cy="918200"/>
          </a:xfrm>
        </p:spPr>
        <p:txBody>
          <a:bodyPr/>
          <a:lstStyle/>
          <a:p>
            <a:pPr marL="457200" indent="-457200">
              <a:buSzPct val="45000"/>
              <a:buFont typeface="StarSymbol"/>
              <a:buChar char="●"/>
            </a:pPr>
            <a:r>
              <a:rPr lang="de-DE" sz="2400" dirty="0" err="1">
                <a:latin typeface="Liberation Sans" pitchFamily="34"/>
              </a:rPr>
              <a:t>Plusieurs</a:t>
            </a:r>
            <a:r>
              <a:rPr lang="de-DE" sz="2400" dirty="0">
                <a:latin typeface="Liberation Sans" pitchFamily="34"/>
              </a:rPr>
              <a:t> </a:t>
            </a:r>
            <a:r>
              <a:rPr lang="de-DE" sz="2400" dirty="0" err="1">
                <a:latin typeface="Liberation Sans" pitchFamily="34"/>
              </a:rPr>
              <a:t>styles</a:t>
            </a:r>
            <a:r>
              <a:rPr lang="de-DE" sz="2400" dirty="0">
                <a:latin typeface="Liberation Sans" pitchFamily="34"/>
              </a:rPr>
              <a:t> </a:t>
            </a:r>
            <a:r>
              <a:rPr lang="de-DE" sz="2400" dirty="0" err="1">
                <a:latin typeface="Liberation Sans" pitchFamily="34"/>
              </a:rPr>
              <a:t>possibles</a:t>
            </a:r>
            <a:endParaRPr lang="de-DE" sz="2400" dirty="0"/>
          </a:p>
          <a:p>
            <a:pPr marL="457200" indent="-457200">
              <a:buSzPct val="45000"/>
              <a:buFont typeface="StarSymbol"/>
              <a:buChar char="●"/>
            </a:pPr>
            <a:r>
              <a:rPr lang="de-DE" sz="2400" dirty="0" err="1">
                <a:latin typeface="Liberation Sans" pitchFamily="34"/>
              </a:rPr>
              <a:t>Génération</a:t>
            </a:r>
            <a:r>
              <a:rPr lang="de-DE" sz="2400" dirty="0">
                <a:latin typeface="Liberation Sans" pitchFamily="34"/>
              </a:rPr>
              <a:t> de la </a:t>
            </a:r>
            <a:r>
              <a:rPr lang="de-DE" sz="2400" dirty="0" err="1">
                <a:latin typeface="Liberation Sans" pitchFamily="34"/>
              </a:rPr>
              <a:t>bibliographie</a:t>
            </a:r>
            <a:r>
              <a:rPr lang="de-DE" sz="2400" dirty="0">
                <a:latin typeface="Liberation Sans" pitchFamily="34"/>
              </a:rPr>
              <a:t> </a:t>
            </a:r>
            <a:r>
              <a:rPr lang="de-DE" sz="2400" dirty="0" err="1">
                <a:latin typeface="Liberation Sans" pitchFamily="34"/>
              </a:rPr>
              <a:t>automatique</a:t>
            </a:r>
            <a:r>
              <a:rPr lang="de-DE" sz="2400" dirty="0">
                <a:latin typeface="Liberation Sans" pitchFamily="34"/>
              </a:rPr>
              <a:t> en </a:t>
            </a:r>
            <a:r>
              <a:rPr lang="de-DE" sz="2400" dirty="0" err="1">
                <a:latin typeface="Liberation Sans" pitchFamily="34"/>
              </a:rPr>
              <a:t>fin</a:t>
            </a:r>
            <a:r>
              <a:rPr lang="de-DE" sz="2400" dirty="0">
                <a:latin typeface="Liberation Sans" pitchFamily="34"/>
              </a:rPr>
              <a:t> de </a:t>
            </a:r>
            <a:r>
              <a:rPr lang="de-DE" sz="2400" dirty="0" err="1">
                <a:latin typeface="Liberation Sans" pitchFamily="34"/>
              </a:rPr>
              <a:t>document</a:t>
            </a:r>
            <a:endParaRPr lang="de-DE" sz="2400" dirty="0">
              <a:latin typeface="Liberation Sans" pitchFamily="3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21C9E7-A132-FF4C-B537-2DE34360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17" y="3320062"/>
            <a:ext cx="6832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2428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../../../Applications/LibreOffice.app/Contents/share/template/common/layout/Inspiration.otp</Template>
  <TotalTime>432</TotalTime>
  <Words>164</Words>
  <Application>Microsoft Macintosh PowerPoint</Application>
  <PresentationFormat>Personnalisé</PresentationFormat>
  <Paragraphs>39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22" baseType="lpstr">
      <vt:lpstr>Arial Unicode MS</vt:lpstr>
      <vt:lpstr>MS Gothic</vt:lpstr>
      <vt:lpstr>Abadi MT Condensed Light</vt:lpstr>
      <vt:lpstr>Arial</vt:lpstr>
      <vt:lpstr>Calibri</vt:lpstr>
      <vt:lpstr>Liberation Sans</vt:lpstr>
      <vt:lpstr>Lohit Hindi</vt:lpstr>
      <vt:lpstr>StarSymbol</vt:lpstr>
      <vt:lpstr>Tahoma</vt:lpstr>
      <vt:lpstr>Times New Roman</vt:lpstr>
      <vt:lpstr>WenQuanYi Zen Hei</vt:lpstr>
      <vt:lpstr>Standard</vt:lpstr>
      <vt:lpstr>Titre</vt:lpstr>
      <vt:lpstr>Vide</vt:lpstr>
      <vt:lpstr>Traitement de textes</vt:lpstr>
      <vt:lpstr>Présentation PowerPoint</vt:lpstr>
      <vt:lpstr>Appel de références</vt:lpstr>
      <vt:lpstr>Liste des références</vt:lpstr>
      <vt:lpstr>Importance de l‘automatisation</vt:lpstr>
      <vt:lpstr>Récolter automatiquement des références</vt:lpstr>
      <vt:lpstr>Structurer ses références</vt:lpstr>
      <vt:lpstr>Insérer une référence dans un document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bureautiques des thèses électroniques</dc:title>
  <cp:lastModifiedBy>bringay@gmail.com</cp:lastModifiedBy>
  <cp:revision>65</cp:revision>
  <dcterms:created xsi:type="dcterms:W3CDTF">2015-01-18T14:25:34Z</dcterms:created>
  <dcterms:modified xsi:type="dcterms:W3CDTF">2023-01-11T19:52:13Z</dcterms:modified>
</cp:coreProperties>
</file>