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3440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18"/>
  </p:normalViewPr>
  <p:slideViewPr>
    <p:cSldViewPr snapToGrid="0">
      <p:cViewPr varScale="1">
        <p:scale>
          <a:sx n="89" d="100"/>
          <a:sy n="89" d="100"/>
        </p:scale>
        <p:origin x="8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3F4911-4D4E-48F4-95BA-C2DBFB2105F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3B5762-909B-44FD-9DCB-95F214416B7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spcAft>
                <a:spcPts val="0"/>
              </a:spcAft>
              <a:buNone/>
              <a:tabLst/>
              <a:defRPr lang="fr-FR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5813FA-CFD5-42C2-A874-A2AA608C2F2F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709D77-FBD1-4AAD-8AC7-E6FD79FC1B41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AC5B12-EDBD-4788-B941-B1AF04B282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650C6D-0235-4275-9BAF-34E7624D0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959DCE9-FDFB-4B81-8A27-841615CFBC1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6870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8185F-A929-43A6-9D51-66FF7439509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5A7D0A-7A6A-4B9D-AFF6-2F07CAF500F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eaVert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688C2A-5D32-4723-B25C-718A3D0D3D93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3083881-D390-4F66-8410-E6551893F72B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F035A8-FBA3-44CB-A29D-C3A8CEACB7E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1A9D54-0D82-44A4-ADC9-E11D7CB35A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7215505-A90E-4D30-97E6-89BB4F1AC8A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14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9162EE2-D78C-40F3-8CF6-551ACF9B8CD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1437BD-44E1-4F70-9175-492FDDBFBCB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  <a:prstGeom prst="rect">
            <a:avLst/>
          </a:prstGeom>
          <a:noFill/>
          <a:ln>
            <a:noFill/>
          </a:ln>
        </p:spPr>
        <p:txBody>
          <a:bodyPr vert="eaVert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EE09FD-F5D7-4100-B42E-FFBB7D267DCB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1AC8320-05F4-4B8F-9955-EEE3F66D5E35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5F0FD8-2146-4B52-AB05-66A6B070A0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ACB1B7-CB38-42E3-AE36-69A77BADE8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944538F-5E21-4E9D-8452-8A2971E088B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55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274BDE-BB0A-4CB3-93D6-69904C75CD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410373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541E5E-DC7F-4786-BF98-0352181C0B2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096289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157C74-2787-452D-8E26-FAE8F2BC5E62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5DC69FC-65F7-4A26-A699-CB0B504A4C5B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3D92E8-3284-4199-AFE3-7D8D401BFE7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448E2F-B211-4A4E-9344-A2954F5D98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F902AE1-980B-4F01-A5A1-0C588A682D1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19100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CDBF-760D-4446-B573-33D05CF2C7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5E3A5E-0AE8-4B11-86D6-7EFFD60986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fr-FR" sz="2400" b="0" i="0" u="none" strike="noStrike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117A8B-E9E1-466C-BEDC-833DA3395C65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AEECD82-43A5-4025-84A6-83A82631EEAE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60C641-2354-4E2D-88BD-A8A11BF12B6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00DB02-340A-4BC1-9EF8-BCDACCF7EF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6C7211C-706D-4563-A008-0E340677E3A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7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1A0B6-A486-48A3-9F3B-184C3649B8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26386D-C103-4EB1-AFDF-3FF4A63FEB74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838203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9FF7CB2-8273-4E1F-8BED-A8A9CA36026D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6172200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3E82AD6-D6B2-4A57-A0B0-1E7151798532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29D1FCE-4B9D-4747-81C7-F903B8EEBB5E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FF82B4-AD11-4A53-A00B-54AF96C8EC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FB2294-CEF8-431C-8E68-5B6B84E378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1861EA9-15B2-4E74-A3EA-44B0895D877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5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521F59-EA17-42DF-83E5-B3BF658F2F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C586A2-4580-46B5-B2C7-678EA558C6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fr-FR" sz="2400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5725E5-B7F1-4532-B3AC-43C726B8A02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839784" y="2505071"/>
            <a:ext cx="5157782" cy="36845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DBECE9-D2D9-4C04-917D-473E30CBB40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172200" y="1681160"/>
            <a:ext cx="5183184" cy="8239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fr-FR" sz="2400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BA94D63-4977-4A9F-9554-9FEAD0D2CDC2}"/>
              </a:ext>
            </a:extLst>
          </p:cNvPr>
          <p:cNvSpPr txBox="1">
            <a:spLocks noGrp="1"/>
          </p:cNvSpPr>
          <p:nvPr>
            <p:ph sz="quarter" idx="4"/>
          </p:nvPr>
        </p:nvSpPr>
        <p:spPr>
          <a:xfrm>
            <a:off x="6172200" y="2505071"/>
            <a:ext cx="5183184" cy="368458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7436E8-2AAE-4BBD-80BC-1760A6A8920B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B08D458-3E25-4ED4-8E00-319D6E36AD33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E1AEFB-497B-4B36-9D65-1A5D1D820D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96C8FE-23F0-429D-883F-69FBA5BDED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1674F73-F6C6-4CAB-8C65-FFC1AF02182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10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794E7-C0CC-407D-87E9-07D79C5308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C173F4-FFEE-410B-A014-9D591763D3DD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7E9DA4A-9E3B-497F-B35A-748987419D57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25F730-5C60-4204-9DCC-FE309D637B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23119B-2937-4BEB-8000-61A906FF6B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6335555-E667-4D0C-A3CD-625540EBDC8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131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8E97BE-0B91-4E0B-87D6-67C582713198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F5F48DD-AC9C-4BF1-94BA-937BD9AE85B0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BB582A2-5BF4-4523-A5CD-465524EE90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9F74F3-5EC9-48D0-9E03-31CD04C1BA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E8B653E-3941-4517-A2BB-66540E06799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9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335AC4-1E0D-405A-9B21-7617CC1400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C70FFE-F6DF-497C-9FE6-19B2EA1A214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R="0" lvl="0" fontAlgn="auto">
              <a:spcAft>
                <a:spcPts val="0"/>
              </a:spcAft>
              <a:buSzPct val="100000"/>
              <a:buFont typeface="Arial" pitchFamily="34"/>
              <a:tabLst/>
              <a:defRPr lang="fr-FR" sz="32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R="0" lvl="1" fontAlgn="auto">
              <a:spcAft>
                <a:spcPts val="0"/>
              </a:spcAft>
              <a:buSzPct val="100000"/>
              <a:buFont typeface="Arial" pitchFamily="34"/>
              <a:tabLst/>
              <a:defRPr lang="fr-FR" sz="28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R="0" lvl="2" fontAlgn="auto">
              <a:spcAft>
                <a:spcPts val="0"/>
              </a:spcAft>
              <a:buSzPct val="100000"/>
              <a:buFont typeface="Arial" pitchFamily="34"/>
              <a:tabLst/>
              <a:defRPr lang="fr-FR" sz="24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R="0" lvl="3" fontAlgn="auto">
              <a:spcAft>
                <a:spcPts val="0"/>
              </a:spcAft>
              <a:buSzPct val="100000"/>
              <a:buFont typeface="Arial" pitchFamily="34"/>
              <a:tabLst/>
              <a:defRPr lang="fr-FR" sz="20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R="0" lvl="4" fontAlgn="auto">
              <a:spcAft>
                <a:spcPts val="0"/>
              </a:spcAft>
              <a:buSzPct val="100000"/>
              <a:buFont typeface="Arial" pitchFamily="34"/>
              <a:tabLst/>
              <a:defRPr lang="fr-FR" sz="20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5C5720-275A-475C-8013-7A145F499F84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fr-FR" sz="16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1D7AC6-03B6-4343-9EBF-E6A4509189D7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31C341D-C26E-4515-8041-CF223555CCD0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26481E-1661-45C6-9F7B-6FA5E6AB0C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F016DB-5458-4FF4-9198-D1AE4160E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4CE8D28-0257-4AEF-8711-0808A42BF8A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72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24293E-17B1-4488-9167-311BB44A63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C410304-4AD1-4593-AE24-CD31C79E668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fr-FR" sz="32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264E82-6D0F-4C55-A3E5-CE3EC83C4A23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spcAft>
                <a:spcPts val="0"/>
              </a:spcAft>
              <a:buNone/>
              <a:tabLst/>
              <a:defRPr lang="fr-FR" sz="1600" b="0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65826E-3EE4-4A71-A29B-E6BCEF8B461B}"/>
              </a:ext>
            </a:extLst>
          </p:cNvPr>
          <p:cNvSpPr txBox="1">
            <a:spLocks noGrp="1"/>
          </p:cNvSpPr>
          <p:nvPr>
            <p:ph type="dt" sz="quarter" idx="7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92E1A10-9FF5-436C-8B42-BE160A46D96B}" type="datetime1">
              <a:rPr lang="fr-FR"/>
              <a:pPr lvl="0"/>
              <a:t>03/01/2022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574BD5-661C-4DAC-9B1A-E9F59E3403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E7B0AF-BBFD-484E-8D97-5EC8E2BB78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612122E-F4ED-462E-8C85-CACF81E4C6C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67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E264FF-1224-4D9D-AC4F-23CC447F8B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405618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Les récits de vie </a:t>
            </a:r>
          </a:p>
        </p:txBody>
      </p:sp>
      <p:graphicFrame>
        <p:nvGraphicFramePr>
          <p:cNvPr id="3" name="Objet 3">
            <a:extLst>
              <a:ext uri="{FF2B5EF4-FFF2-40B4-BE49-F238E27FC236}">
                <a16:creationId xmlns:a16="http://schemas.microsoft.com/office/drawing/2014/main" id="{C92AE04E-8DC8-42B9-8EEA-7F06CBAF66B5}"/>
              </a:ext>
            </a:extLst>
          </p:cNvPr>
          <p:cNvGraphicFramePr/>
          <p:nvPr/>
        </p:nvGraphicFramePr>
        <p:xfrm>
          <a:off x="9365266" y="405618"/>
          <a:ext cx="1988536" cy="1325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PDF" r:id="rId14" imgW="2332495" imgH="1627322" progId="">
                  <p:embed/>
                </p:oleObj>
              </mc:Choice>
              <mc:Fallback>
                <p:oleObj name="PDF" r:id="rId14" imgW="2332495" imgH="1627322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365266" y="405618"/>
                        <a:ext cx="1988536" cy="1325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1" i="0" u="none" strike="noStrike" kern="1200" cap="none" spc="0" baseline="0">
          <a:solidFill>
            <a:srgbClr val="344077"/>
          </a:solidFill>
          <a:uFillTx/>
          <a:latin typeface="Calibri"/>
          <a:cs typeface="Arial" pitchFamily="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D0F1A4-568C-479B-B5F1-E75BD4C9E3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500057"/>
            <a:ext cx="10515600" cy="1325559"/>
          </a:xfrm>
        </p:spPr>
        <p:txBody>
          <a:bodyPr/>
          <a:lstStyle/>
          <a:p>
            <a:pPr lvl="0"/>
            <a:r>
              <a:rPr lang="fr-FR"/>
              <a:t>Les différents domaines du roman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262AA417-F588-4094-A0A9-2E9DA416DB61}"/>
              </a:ext>
            </a:extLst>
          </p:cNvPr>
          <p:cNvSpPr/>
          <p:nvPr/>
        </p:nvSpPr>
        <p:spPr>
          <a:xfrm>
            <a:off x="1351720" y="2464902"/>
            <a:ext cx="2478152" cy="132555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3440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4E7A45"/>
                </a:solidFill>
                <a:uFillTx/>
                <a:latin typeface="Calibri"/>
              </a:rPr>
              <a:t>Œuvres non-fictives</a:t>
            </a:r>
          </a:p>
        </p:txBody>
      </p:sp>
      <p:sp>
        <p:nvSpPr>
          <p:cNvPr id="4" name="Rectangle : coins arrondis 4">
            <a:extLst>
              <a:ext uri="{FF2B5EF4-FFF2-40B4-BE49-F238E27FC236}">
                <a16:creationId xmlns:a16="http://schemas.microsoft.com/office/drawing/2014/main" id="{72549BCC-82E2-4173-AD4A-EC636C244FC9}"/>
              </a:ext>
            </a:extLst>
          </p:cNvPr>
          <p:cNvSpPr/>
          <p:nvPr/>
        </p:nvSpPr>
        <p:spPr>
          <a:xfrm>
            <a:off x="7600117" y="2464902"/>
            <a:ext cx="2478152" cy="132555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3440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2873A0"/>
                </a:solidFill>
                <a:uFillTx/>
                <a:latin typeface="Calibri"/>
              </a:rPr>
              <a:t>Œuvres fictives </a:t>
            </a:r>
          </a:p>
        </p:txBody>
      </p:sp>
      <p:sp>
        <p:nvSpPr>
          <p:cNvPr id="5" name="Rectangle : coins arrondis 5">
            <a:extLst>
              <a:ext uri="{FF2B5EF4-FFF2-40B4-BE49-F238E27FC236}">
                <a16:creationId xmlns:a16="http://schemas.microsoft.com/office/drawing/2014/main" id="{E9DEE5E4-7900-4F52-B38C-DAEB93E9D04D}"/>
              </a:ext>
            </a:extLst>
          </p:cNvPr>
          <p:cNvSpPr/>
          <p:nvPr/>
        </p:nvSpPr>
        <p:spPr>
          <a:xfrm>
            <a:off x="4452734" y="4391497"/>
            <a:ext cx="2478152" cy="132555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3440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344077"/>
                </a:solidFill>
                <a:uFillTx/>
                <a:latin typeface="Calibri"/>
              </a:rPr>
              <a:t>Biofictions</a:t>
            </a:r>
          </a:p>
        </p:txBody>
      </p:sp>
      <p:cxnSp>
        <p:nvCxnSpPr>
          <p:cNvPr id="6" name="Connecteur droit 7">
            <a:extLst>
              <a:ext uri="{FF2B5EF4-FFF2-40B4-BE49-F238E27FC236}">
                <a16:creationId xmlns:a16="http://schemas.microsoft.com/office/drawing/2014/main" id="{5C44E7D7-6E51-494B-9043-06C5D050E666}"/>
              </a:ext>
            </a:extLst>
          </p:cNvPr>
          <p:cNvCxnSpPr/>
          <p:nvPr/>
        </p:nvCxnSpPr>
        <p:spPr>
          <a:xfrm>
            <a:off x="4041913" y="3063752"/>
            <a:ext cx="3299795" cy="0"/>
          </a:xfrm>
          <a:prstGeom prst="straightConnector1">
            <a:avLst/>
          </a:prstGeom>
          <a:noFill/>
          <a:ln w="6345" cap="flat">
            <a:solidFill>
              <a:srgbClr val="344077"/>
            </a:solidFill>
            <a:prstDash val="solid"/>
            <a:miter/>
          </a:ln>
        </p:spPr>
      </p:cxnSp>
      <p:cxnSp>
        <p:nvCxnSpPr>
          <p:cNvPr id="7" name="Connecteur droit 9">
            <a:extLst>
              <a:ext uri="{FF2B5EF4-FFF2-40B4-BE49-F238E27FC236}">
                <a16:creationId xmlns:a16="http://schemas.microsoft.com/office/drawing/2014/main" id="{9C98BE10-371D-4AD0-A461-5C966CA16C0F}"/>
              </a:ext>
            </a:extLst>
          </p:cNvPr>
          <p:cNvCxnSpPr/>
          <p:nvPr/>
        </p:nvCxnSpPr>
        <p:spPr>
          <a:xfrm>
            <a:off x="5657374" y="3063752"/>
            <a:ext cx="0" cy="1205773"/>
          </a:xfrm>
          <a:prstGeom prst="straightConnector1">
            <a:avLst/>
          </a:prstGeom>
          <a:noFill/>
          <a:ln w="6345" cap="flat">
            <a:solidFill>
              <a:srgbClr val="344077"/>
            </a:solidFill>
            <a:prstDash val="solid"/>
            <a:miter/>
          </a:ln>
        </p:spPr>
      </p:cxnSp>
      <p:sp>
        <p:nvSpPr>
          <p:cNvPr id="8" name="ZoneTexte 10">
            <a:extLst>
              <a:ext uri="{FF2B5EF4-FFF2-40B4-BE49-F238E27FC236}">
                <a16:creationId xmlns:a16="http://schemas.microsoft.com/office/drawing/2014/main" id="{B3F0290B-C280-4056-996C-E4090A938869}"/>
              </a:ext>
            </a:extLst>
          </p:cNvPr>
          <p:cNvSpPr txBox="1"/>
          <p:nvPr/>
        </p:nvSpPr>
        <p:spPr>
          <a:xfrm>
            <a:off x="7341708" y="5717057"/>
            <a:ext cx="434671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4E7A45"/>
                </a:solidFill>
                <a:uFillTx/>
                <a:latin typeface="Calibri"/>
              </a:rPr>
              <a:t>Bio</a:t>
            </a:r>
            <a:r>
              <a:rPr lang="fr-FR" sz="2400" b="1" i="0" u="none" strike="noStrike" kern="1200" cap="none" spc="0" baseline="0">
                <a:solidFill>
                  <a:srgbClr val="2873A0"/>
                </a:solidFill>
                <a:uFillTx/>
                <a:latin typeface="Calibri"/>
              </a:rPr>
              <a:t>fiction</a:t>
            </a:r>
            <a:r>
              <a: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sz="2400" b="1" i="0" u="none" strike="noStrike" kern="1200" cap="none" spc="0" baseline="0">
                <a:solidFill>
                  <a:srgbClr val="A6A6A6"/>
                </a:solidFill>
                <a:uFillTx/>
                <a:latin typeface="Calibri"/>
              </a:rPr>
              <a:t>=</a:t>
            </a:r>
            <a:r>
              <a: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sz="2400" b="1" i="0" u="none" strike="noStrike" kern="1200" cap="none" spc="0" baseline="0">
                <a:solidFill>
                  <a:srgbClr val="4E7A45"/>
                </a:solidFill>
                <a:uFillTx/>
                <a:latin typeface="Calibri"/>
              </a:rPr>
              <a:t>Bio</a:t>
            </a:r>
            <a:r>
              <a:rPr lang="fr-FR" sz="2400" b="1" i="0" u="none" strike="noStrike" kern="1200" cap="none" spc="0" baseline="0">
                <a:solidFill>
                  <a:srgbClr val="A6A6A6"/>
                </a:solidFill>
                <a:uFillTx/>
                <a:latin typeface="Calibri"/>
              </a:rPr>
              <a:t>graphie + </a:t>
            </a:r>
            <a:r>
              <a:rPr lang="fr-FR" sz="2400" b="1" i="0" u="none" strike="noStrike" kern="1200" cap="none" spc="0" baseline="0">
                <a:solidFill>
                  <a:srgbClr val="2873A0"/>
                </a:solidFill>
                <a:uFillTx/>
                <a:latin typeface="Calibri"/>
              </a:rPr>
              <a:t>fiction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C1143-AC65-4676-8468-DCA7E6013E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/>
              <a:t>La faction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9C2DEB87-64F4-4660-87FC-64782AFA54A2}"/>
              </a:ext>
            </a:extLst>
          </p:cNvPr>
          <p:cNvSpPr/>
          <p:nvPr/>
        </p:nvSpPr>
        <p:spPr>
          <a:xfrm>
            <a:off x="1351720" y="2464902"/>
            <a:ext cx="2478152" cy="132555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3440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 dirty="0">
                <a:solidFill>
                  <a:srgbClr val="4E7A45"/>
                </a:solidFill>
                <a:uFillTx/>
                <a:latin typeface="Calibri"/>
              </a:rPr>
              <a:t>Faits (« </a:t>
            </a:r>
            <a:r>
              <a:rPr lang="fr-FR" sz="2000" b="1" i="1" u="none" strike="noStrike" kern="0" cap="none" spc="0" baseline="0" dirty="0" err="1">
                <a:solidFill>
                  <a:srgbClr val="4E7A45"/>
                </a:solidFill>
                <a:uFillTx/>
                <a:latin typeface="Calibri"/>
              </a:rPr>
              <a:t>facts</a:t>
            </a:r>
            <a:r>
              <a:rPr lang="fr-FR" sz="2000" b="1" i="0" u="none" strike="noStrike" kern="0" cap="none" spc="0" baseline="0" dirty="0">
                <a:solidFill>
                  <a:srgbClr val="4E7A45"/>
                </a:solidFill>
                <a:uFillTx/>
                <a:latin typeface="Calibri"/>
              </a:rPr>
              <a:t> »)</a:t>
            </a:r>
            <a:endParaRPr lang="fr-FR" sz="2000" b="1" i="0" u="none" strike="noStrike" kern="1200" cap="none" spc="0" baseline="0" dirty="0">
              <a:solidFill>
                <a:srgbClr val="4E7A45"/>
              </a:solidFill>
              <a:uFillTx/>
              <a:latin typeface="Calibri"/>
            </a:endParaRPr>
          </a:p>
        </p:txBody>
      </p:sp>
      <p:sp>
        <p:nvSpPr>
          <p:cNvPr id="4" name="Rectangle : coins arrondis 4">
            <a:extLst>
              <a:ext uri="{FF2B5EF4-FFF2-40B4-BE49-F238E27FC236}">
                <a16:creationId xmlns:a16="http://schemas.microsoft.com/office/drawing/2014/main" id="{F1E82E94-42E1-4BD1-B6E4-B1D9DB60140A}"/>
              </a:ext>
            </a:extLst>
          </p:cNvPr>
          <p:cNvSpPr/>
          <p:nvPr/>
        </p:nvSpPr>
        <p:spPr>
          <a:xfrm>
            <a:off x="7600117" y="2464902"/>
            <a:ext cx="2478152" cy="132555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3440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2873A0"/>
                </a:solidFill>
                <a:uFillTx/>
                <a:latin typeface="Calibri"/>
              </a:rPr>
              <a:t>Fiction </a:t>
            </a:r>
            <a:r>
              <a:rPr lang="fr-FR" sz="2000" b="1" i="0" u="none" strike="noStrike" kern="1200" cap="none" spc="0" baseline="0">
                <a:solidFill>
                  <a:srgbClr val="2873A0"/>
                </a:solidFill>
                <a:uFillTx/>
                <a:latin typeface="Calibri"/>
              </a:rPr>
              <a:t> </a:t>
            </a:r>
          </a:p>
        </p:txBody>
      </p:sp>
      <p:sp>
        <p:nvSpPr>
          <p:cNvPr id="5" name="Rectangle : coins arrondis 5">
            <a:extLst>
              <a:ext uri="{FF2B5EF4-FFF2-40B4-BE49-F238E27FC236}">
                <a16:creationId xmlns:a16="http://schemas.microsoft.com/office/drawing/2014/main" id="{CF2DD7F8-00ED-45BB-AE45-99CE1939C389}"/>
              </a:ext>
            </a:extLst>
          </p:cNvPr>
          <p:cNvSpPr/>
          <p:nvPr/>
        </p:nvSpPr>
        <p:spPr>
          <a:xfrm>
            <a:off x="4452734" y="4391497"/>
            <a:ext cx="2478152" cy="132555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 cap="flat">
            <a:solidFill>
              <a:srgbClr val="344077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0" cap="none" spc="0" baseline="0">
                <a:solidFill>
                  <a:srgbClr val="344077"/>
                </a:solidFill>
                <a:uFillTx/>
                <a:latin typeface="Calibri"/>
              </a:rPr>
              <a:t>Faction</a:t>
            </a:r>
            <a:endParaRPr lang="fr-FR" sz="2000" b="1" i="0" u="none" strike="noStrike" kern="1200" cap="none" spc="0" baseline="0">
              <a:solidFill>
                <a:srgbClr val="344077"/>
              </a:solidFill>
              <a:uFillTx/>
              <a:latin typeface="Calibri"/>
            </a:endParaRPr>
          </a:p>
        </p:txBody>
      </p:sp>
      <p:cxnSp>
        <p:nvCxnSpPr>
          <p:cNvPr id="6" name="Connecteur droit 7">
            <a:extLst>
              <a:ext uri="{FF2B5EF4-FFF2-40B4-BE49-F238E27FC236}">
                <a16:creationId xmlns:a16="http://schemas.microsoft.com/office/drawing/2014/main" id="{2BEFCAAD-4436-48F7-8959-EDEE7C48ACBF}"/>
              </a:ext>
            </a:extLst>
          </p:cNvPr>
          <p:cNvCxnSpPr/>
          <p:nvPr/>
        </p:nvCxnSpPr>
        <p:spPr>
          <a:xfrm>
            <a:off x="4041913" y="3063752"/>
            <a:ext cx="3299795" cy="0"/>
          </a:xfrm>
          <a:prstGeom prst="straightConnector1">
            <a:avLst/>
          </a:prstGeom>
          <a:noFill/>
          <a:ln w="6345" cap="flat">
            <a:solidFill>
              <a:srgbClr val="344077"/>
            </a:solidFill>
            <a:prstDash val="solid"/>
            <a:miter/>
          </a:ln>
        </p:spPr>
      </p:cxnSp>
      <p:cxnSp>
        <p:nvCxnSpPr>
          <p:cNvPr id="7" name="Connecteur droit 9">
            <a:extLst>
              <a:ext uri="{FF2B5EF4-FFF2-40B4-BE49-F238E27FC236}">
                <a16:creationId xmlns:a16="http://schemas.microsoft.com/office/drawing/2014/main" id="{B3D84BE4-9CC9-4AE6-9EDC-B360B72EE6C6}"/>
              </a:ext>
            </a:extLst>
          </p:cNvPr>
          <p:cNvCxnSpPr/>
          <p:nvPr/>
        </p:nvCxnSpPr>
        <p:spPr>
          <a:xfrm>
            <a:off x="5657374" y="3063752"/>
            <a:ext cx="0" cy="1205773"/>
          </a:xfrm>
          <a:prstGeom prst="straightConnector1">
            <a:avLst/>
          </a:prstGeom>
          <a:noFill/>
          <a:ln w="6345" cap="flat">
            <a:solidFill>
              <a:srgbClr val="344077"/>
            </a:solidFill>
            <a:prstDash val="solid"/>
            <a:miter/>
          </a:ln>
        </p:spPr>
      </p:cxnSp>
      <p:sp>
        <p:nvSpPr>
          <p:cNvPr id="8" name="ZoneTexte 10">
            <a:extLst>
              <a:ext uri="{FF2B5EF4-FFF2-40B4-BE49-F238E27FC236}">
                <a16:creationId xmlns:a16="http://schemas.microsoft.com/office/drawing/2014/main" id="{0C0A460C-4990-4CFE-BB2E-9BE2568094F3}"/>
              </a:ext>
            </a:extLst>
          </p:cNvPr>
          <p:cNvSpPr txBox="1"/>
          <p:nvPr/>
        </p:nvSpPr>
        <p:spPr>
          <a:xfrm>
            <a:off x="7341708" y="5717057"/>
            <a:ext cx="434671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0" cap="none" spc="0" baseline="0">
                <a:solidFill>
                  <a:srgbClr val="4E7A45"/>
                </a:solidFill>
                <a:uFillTx/>
                <a:latin typeface="Calibri"/>
              </a:rPr>
              <a:t>Fac</a:t>
            </a:r>
            <a:r>
              <a:rPr lang="fr-FR" sz="2400" b="1" i="0" u="none" strike="noStrike" kern="0" cap="none" spc="0" baseline="0">
                <a:solidFill>
                  <a:srgbClr val="2873A0"/>
                </a:solidFill>
                <a:uFillTx/>
                <a:latin typeface="Calibri"/>
              </a:rPr>
              <a:t>tion</a:t>
            </a:r>
            <a:r>
              <a: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sz="2400" b="1" i="0" u="none" strike="noStrike" kern="1200" cap="none" spc="0" baseline="0">
                <a:solidFill>
                  <a:srgbClr val="A6A6A6"/>
                </a:solidFill>
                <a:uFillTx/>
                <a:latin typeface="Calibri"/>
              </a:rPr>
              <a:t>=</a:t>
            </a:r>
            <a:r>
              <a: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fr-FR" sz="2400" b="1" i="0" u="none" strike="noStrike" kern="0" cap="none" spc="0" baseline="0">
                <a:solidFill>
                  <a:srgbClr val="4E7A45"/>
                </a:solidFill>
                <a:uFillTx/>
                <a:latin typeface="Calibri"/>
              </a:rPr>
              <a:t>Fac</a:t>
            </a:r>
            <a:r>
              <a:rPr lang="fr-FR" sz="2400" b="1" i="0" u="none" strike="noStrike" kern="0" cap="none" spc="0" baseline="0">
                <a:solidFill>
                  <a:srgbClr val="A6A6A6"/>
                </a:solidFill>
                <a:uFillTx/>
                <a:latin typeface="Calibri"/>
              </a:rPr>
              <a:t>ts</a:t>
            </a:r>
            <a:r>
              <a:rPr lang="fr-FR" sz="2400" b="1" i="0" u="none" strike="noStrike" kern="1200" cap="none" spc="0" baseline="0">
                <a:solidFill>
                  <a:srgbClr val="A6A6A6"/>
                </a:solidFill>
                <a:uFillTx/>
                <a:latin typeface="Calibri"/>
              </a:rPr>
              <a:t> + </a:t>
            </a:r>
            <a:r>
              <a:rPr lang="fr-FR" sz="2400" b="1" i="0" u="none" strike="noStrike" kern="1200" cap="none" spc="0" baseline="0">
                <a:solidFill>
                  <a:srgbClr val="2873A0"/>
                </a:solidFill>
                <a:uFillTx/>
                <a:latin typeface="Calibri"/>
              </a:rPr>
              <a:t>fiction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30</Words>
  <Application>Microsoft Macintosh PowerPoint</Application>
  <PresentationFormat>Grand écran</PresentationFormat>
  <Paragraphs>10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Thème Office</vt:lpstr>
      <vt:lpstr>PDF</vt:lpstr>
      <vt:lpstr>Les différents domaines du roman</vt:lpstr>
      <vt:lpstr>La faction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Transtextualité et circularité</dc:title>
  <dc:creator>Lily</dc:creator>
  <cp:lastModifiedBy>bringay@gmail.com</cp:lastModifiedBy>
  <cp:revision>12</cp:revision>
  <dcterms:created xsi:type="dcterms:W3CDTF">2021-02-08T07:58:08Z</dcterms:created>
  <dcterms:modified xsi:type="dcterms:W3CDTF">2022-01-03T20:45:07Z</dcterms:modified>
</cp:coreProperties>
</file>