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270" r:id="rId3"/>
    <p:sldId id="277" r:id="rId4"/>
    <p:sldId id="278" r:id="rId5"/>
    <p:sldId id="279" r:id="rId6"/>
    <p:sldId id="280" r:id="rId7"/>
    <p:sldId id="276" r:id="rId8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597"/>
  </p:normalViewPr>
  <p:slideViewPr>
    <p:cSldViewPr snapToGrid="0" snapToObjects="1">
      <p:cViewPr varScale="1">
        <p:scale>
          <a:sx n="103" d="100"/>
          <a:sy n="103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5DA369E-751A-4B45-BDA1-87ED5F83EDDD}" type="slidenum">
              <a:t>‹N°›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067AA-28C3-4E75-98A8-47DA2375F7F4}" type="datetimeFigureOut">
              <a:rPr lang="en-US"/>
              <a:t>2/7/24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84824-D3DE-4974-B791-86B8C4DE2F1E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6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B5A92-FE3F-4C13-A63B-0C1B4C670377}" type="datetimeFigureOut">
              <a:rPr lang="en-US"/>
              <a:t>2/7/24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484999" y="900000"/>
            <a:ext cx="4590000" cy="3441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Notes Placeholder 8"/>
          <p:cNvSpPr txBox="1">
            <a:spLocks noGrp="1"/>
          </p:cNvSpPr>
          <p:nvPr>
            <p:ph type="body" sz="quarter" idx="3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0" name="Header Placeholder 9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11" name="Date Placeholder 10"/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12" name="Footer Placeholder 11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13" name="Slide Number Placeholder 12"/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6FD2F8C-4CDB-47F3-B2A5-60627C0777C3}" type="slidenum">
              <a:t>‹N°›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F65D2-27F7-4B98-AC02-3D95485BAEF3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2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de-DE" sz="2000" b="0" i="0" u="none" strike="noStrike" kern="1200">
        <a:ln>
          <a:noFill/>
        </a:ln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2">
            <a:extLst>
              <a:ext uri="{FF2B5EF4-FFF2-40B4-BE49-F238E27FC236}">
                <a16:creationId xmlns:a16="http://schemas.microsoft.com/office/drawing/2014/main" id="{3DF3600F-9DF2-934E-91DF-4DFFAFBA04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81488" y="0"/>
            <a:ext cx="32766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A6B732-B273-6B48-B951-8B3711653A63}" type="datetime1">
              <a:rPr lang="en-US" altLang="fr-FR" sz="12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2/7/24</a:t>
            </a:fld>
            <a:endParaRPr lang="en-US" altLang="fr-FR" sz="1200">
              <a:latin typeface="Calibri" panose="020F0502020204030204" pitchFamily="34" charset="0"/>
            </a:endParaRPr>
          </a:p>
        </p:txBody>
      </p:sp>
      <p:sp>
        <p:nvSpPr>
          <p:cNvPr id="29698" name="Slide Number Placeholder 12">
            <a:extLst>
              <a:ext uri="{FF2B5EF4-FFF2-40B4-BE49-F238E27FC236}">
                <a16:creationId xmlns:a16="http://schemas.microsoft.com/office/drawing/2014/main" id="{85B70BC5-8027-654E-9CCC-E6EB0E9F078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79900" y="10156825"/>
            <a:ext cx="32797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53226D3D-48B3-F744-B0A1-36EB5D812354}" type="slidenum">
              <a:rPr lang="de-DE" altLang="fr-FR" sz="140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pPr algn="r" eaLnBrk="1">
                <a:spcBef>
                  <a:spcPct val="0"/>
                </a:spcBef>
              </a:pPr>
              <a:t>1</a:t>
            </a:fld>
            <a:endParaRPr lang="de-DE" altLang="fr-FR" sz="1400">
              <a:latin typeface="Times New Roman" panose="02020603050405020304" pitchFamily="18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</p:txBody>
      </p:sp>
      <p:sp>
        <p:nvSpPr>
          <p:cNvPr id="29699" name="Slide Number Placeholder 6">
            <a:extLst>
              <a:ext uri="{FF2B5EF4-FFF2-40B4-BE49-F238E27FC236}">
                <a16:creationId xmlns:a16="http://schemas.microsoft.com/office/drawing/2014/main" id="{8866CCC4-B635-604C-81EA-7DC9F598EF5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79900" y="10156825"/>
            <a:ext cx="32797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B6E19CCB-D0E9-5B41-95EF-7C0ACE4E4F86}" type="slidenum">
              <a:rPr lang="en-US" altLang="fr-FR" sz="140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pPr algn="r" eaLnBrk="1">
                <a:spcBef>
                  <a:spcPct val="0"/>
                </a:spcBef>
              </a:pPr>
              <a:t>1</a:t>
            </a:fld>
            <a:endParaRPr lang="en-US" altLang="fr-FR" sz="1400">
              <a:latin typeface="Times New Roman" panose="02020603050405020304" pitchFamily="18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</p:txBody>
      </p:sp>
      <p:sp>
        <p:nvSpPr>
          <p:cNvPr id="29700" name="Slide Image Placeholder 1">
            <a:extLst>
              <a:ext uri="{FF2B5EF4-FFF2-40B4-BE49-F238E27FC236}">
                <a16:creationId xmlns:a16="http://schemas.microsoft.com/office/drawing/2014/main" id="{1C10A12F-E05C-9D42-8537-FE4D9AB428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miter lim="800000"/>
            <a:headEnd/>
            <a:tailEnd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A20C3E-C808-AE4A-8F65-2BD6B01197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650" y="5078413"/>
            <a:ext cx="6048375" cy="4811712"/>
          </a:xfrm>
          <a:ln/>
        </p:spPr>
        <p:txBody>
          <a:bodyPr lIns="0" tIns="0" rIns="0" bIns="0" rtlCol="0">
            <a:spAutoFit/>
          </a:bodyPr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810">
              <a:solidFill>
                <a:sysClr val="windowText" lastClr="000000"/>
              </a:solidFill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23162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802280" y="142704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pic>
        <p:nvPicPr>
          <p:cNvPr id="9" name="Image 3">
            <a:extLst>
              <a:ext uri="{FF2B5EF4-FFF2-40B4-BE49-F238E27FC236}">
                <a16:creationId xmlns:a16="http://schemas.microsoft.com/office/drawing/2014/main" id="{A08EBB5D-C419-2F45-8564-F6451E9591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15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802280" y="142704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684000"/>
            <a:ext cx="7200000" cy="503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999" y="1800000"/>
            <a:ext cx="9072000" cy="438444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pic>
        <p:nvPicPr>
          <p:cNvPr id="9" name="Image 3">
            <a:extLst>
              <a:ext uri="{FF2B5EF4-FFF2-40B4-BE49-F238E27FC236}">
                <a16:creationId xmlns:a16="http://schemas.microsoft.com/office/drawing/2014/main" id="{B2548760-9EB1-8E45-8416-97C3006C53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34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802280" y="142704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684213"/>
            <a:ext cx="2266950" cy="5500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684213"/>
            <a:ext cx="6653212" cy="5500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pic>
        <p:nvPicPr>
          <p:cNvPr id="9" name="Image 3">
            <a:extLst>
              <a:ext uri="{FF2B5EF4-FFF2-40B4-BE49-F238E27FC236}">
                <a16:creationId xmlns:a16="http://schemas.microsoft.com/office/drawing/2014/main" id="{46A7324C-F884-214F-A5F2-6B0F29368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349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801920" y="142668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32345A5F-0E32-3946-A801-8BA126C448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08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801920" y="142668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99" y="1769040"/>
            <a:ext cx="9071640" cy="438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B295BDAD-4D63-2842-BD5D-9BBB9DDD73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205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801920" y="142668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A87FFC49-8143-D942-8DAA-1DFAB37CE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956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801920" y="142668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Image 3">
            <a:extLst>
              <a:ext uri="{FF2B5EF4-FFF2-40B4-BE49-F238E27FC236}">
                <a16:creationId xmlns:a16="http://schemas.microsoft.com/office/drawing/2014/main" id="{4C5B3B67-EA69-8E4E-8D74-694425F551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576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801920" y="142668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Image 3">
            <a:extLst>
              <a:ext uri="{FF2B5EF4-FFF2-40B4-BE49-F238E27FC236}">
                <a16:creationId xmlns:a16="http://schemas.microsoft.com/office/drawing/2014/main" id="{E5F1FB43-F164-2F4C-899A-490A70A4D7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053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801920" y="142668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Image 3">
            <a:extLst>
              <a:ext uri="{FF2B5EF4-FFF2-40B4-BE49-F238E27FC236}">
                <a16:creationId xmlns:a16="http://schemas.microsoft.com/office/drawing/2014/main" id="{87E8FE88-34F2-754F-8264-37B9491014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258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801920" y="142668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pic>
        <p:nvPicPr>
          <p:cNvPr id="5" name="Image 3">
            <a:extLst>
              <a:ext uri="{FF2B5EF4-FFF2-40B4-BE49-F238E27FC236}">
                <a16:creationId xmlns:a16="http://schemas.microsoft.com/office/drawing/2014/main" id="{8441204C-803B-2840-8350-5862670210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63145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801920" y="142668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Image 3">
            <a:extLst>
              <a:ext uri="{FF2B5EF4-FFF2-40B4-BE49-F238E27FC236}">
                <a16:creationId xmlns:a16="http://schemas.microsoft.com/office/drawing/2014/main" id="{F3CBF43B-9C7A-9247-95A5-83514EBE1C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99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802280" y="142704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684000"/>
            <a:ext cx="7200000" cy="503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99" y="1800000"/>
            <a:ext cx="9072000" cy="43844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pic>
        <p:nvPicPr>
          <p:cNvPr id="9" name="Image 3">
            <a:extLst>
              <a:ext uri="{FF2B5EF4-FFF2-40B4-BE49-F238E27FC236}">
                <a16:creationId xmlns:a16="http://schemas.microsoft.com/office/drawing/2014/main" id="{049F6E73-9579-B14A-8848-598EF80EED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908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801920" y="142668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Image 3">
            <a:extLst>
              <a:ext uri="{FF2B5EF4-FFF2-40B4-BE49-F238E27FC236}">
                <a16:creationId xmlns:a16="http://schemas.microsoft.com/office/drawing/2014/main" id="{54037ACE-A9D8-E344-A369-65692A7186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603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801920" y="142668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999" y="1769040"/>
            <a:ext cx="9071640" cy="4384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1EF7598A-EA8E-0745-9F48-06BBD16D01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543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4C1B75D9-57DD-8A4B-8065-1D24B0377B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67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802280" y="142704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pic>
        <p:nvPicPr>
          <p:cNvPr id="9" name="Image 3">
            <a:extLst>
              <a:ext uri="{FF2B5EF4-FFF2-40B4-BE49-F238E27FC236}">
                <a16:creationId xmlns:a16="http://schemas.microsoft.com/office/drawing/2014/main" id="{48EB0027-D9BA-2942-BD1C-4AC167F65D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61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802280" y="142704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684000"/>
            <a:ext cx="7200000" cy="503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00225"/>
            <a:ext cx="4459287" cy="4384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800225"/>
            <a:ext cx="4460875" cy="4384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pic>
        <p:nvPicPr>
          <p:cNvPr id="10" name="Image 3">
            <a:extLst>
              <a:ext uri="{FF2B5EF4-FFF2-40B4-BE49-F238E27FC236}">
                <a16:creationId xmlns:a16="http://schemas.microsoft.com/office/drawing/2014/main" id="{FDC4B318-785B-AF41-8A97-0E9690FF3D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3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7802280" y="142704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pic>
        <p:nvPicPr>
          <p:cNvPr id="12" name="Image 3">
            <a:extLst>
              <a:ext uri="{FF2B5EF4-FFF2-40B4-BE49-F238E27FC236}">
                <a16:creationId xmlns:a16="http://schemas.microsoft.com/office/drawing/2014/main" id="{F8ABB0CE-6FFF-EE47-AF15-6B94791E45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88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802280" y="142704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684000"/>
            <a:ext cx="7200000" cy="503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pic>
        <p:nvPicPr>
          <p:cNvPr id="8" name="Image 3">
            <a:extLst>
              <a:ext uri="{FF2B5EF4-FFF2-40B4-BE49-F238E27FC236}">
                <a16:creationId xmlns:a16="http://schemas.microsoft.com/office/drawing/2014/main" id="{148F5B49-BD7D-7C48-A5B8-F7A170C449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26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802280" y="142704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B661604D-2232-104C-B6C6-558C1BF000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54628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802280" y="142704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pic>
        <p:nvPicPr>
          <p:cNvPr id="10" name="Image 3">
            <a:extLst>
              <a:ext uri="{FF2B5EF4-FFF2-40B4-BE49-F238E27FC236}">
                <a16:creationId xmlns:a16="http://schemas.microsoft.com/office/drawing/2014/main" id="{AC551619-4A03-8F4B-92D4-3A39C85AE7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95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802280" y="142704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pic>
        <p:nvPicPr>
          <p:cNvPr id="10" name="Image 3">
            <a:extLst>
              <a:ext uri="{FF2B5EF4-FFF2-40B4-BE49-F238E27FC236}">
                <a16:creationId xmlns:a16="http://schemas.microsoft.com/office/drawing/2014/main" id="{A48C34FB-7E1E-F142-978B-AE3E13B984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60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503999" y="684000"/>
            <a:ext cx="7200000" cy="503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de-DE"/>
              <a:t>Cliquez pour éditer le format du texte-titre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503999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7802280" y="142704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pic>
        <p:nvPicPr>
          <p:cNvPr id="9" name="Image 3">
            <a:extLst>
              <a:ext uri="{FF2B5EF4-FFF2-40B4-BE49-F238E27FC236}">
                <a16:creationId xmlns:a16="http://schemas.microsoft.com/office/drawing/2014/main" id="{2B08D16B-1E3A-5648-83F8-5C13E7B510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l" rtl="0" hangingPunct="0">
        <a:buNone/>
        <a:tabLst/>
        <a:defRPr lang="de-DE" sz="2800" b="0" i="0" u="none" strike="noStrike" kern="1200">
          <a:ln>
            <a:noFill/>
          </a:ln>
          <a:latin typeface="Arial" pitchFamily="18"/>
          <a:ea typeface="WenQuanYi Zen Hei" pitchFamily="2"/>
          <a:cs typeface="Lohit Hindi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de-DE" sz="2600" b="0" i="0" u="none" strike="noStrike" kern="1200">
          <a:ln>
            <a:noFill/>
          </a:ln>
          <a:latin typeface="Liberation Sans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801920" y="142668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1A3F592A-F28F-2643-9AF1-E010540A70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hangingPunct="0">
        <a:tabLst/>
        <a:defRPr lang="de-DE" sz="4400" b="0" i="0" u="none" strike="noStrike" kern="1200">
          <a:ln>
            <a:noFill/>
          </a:ln>
          <a:latin typeface="Arial" pitchFamily="18"/>
          <a:ea typeface="MS Gothic" pitchFamily="2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de-DE" sz="3200" b="0" i="0" u="none" strike="noStrike" kern="1200">
          <a:ln>
            <a:noFill/>
          </a:ln>
          <a:latin typeface="Arial" pitchFamily="18"/>
          <a:ea typeface="MS Gothic" pitchFamily="2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F512D511-8BE1-804E-A68A-DAC15C525C34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504825" y="2403475"/>
            <a:ext cx="9070975" cy="554038"/>
          </a:xfrm>
        </p:spPr>
        <p:txBody>
          <a:bodyPr>
            <a:spAutoFit/>
          </a:bodyPr>
          <a:lstStyle/>
          <a:p>
            <a:pPr eaLnBrk="1">
              <a:spcAft>
                <a:spcPts val="3963"/>
              </a:spcAft>
            </a:pPr>
            <a:r>
              <a:rPr altLang="fr-FR" sz="3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Tahoma" panose="020B0604030504040204" pitchFamily="34" charset="0"/>
              </a:rPr>
              <a:t>Outils informatiques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D1DB43-0A2A-3446-B7CC-D44C97C58BC6}"/>
              </a:ext>
            </a:extLst>
          </p:cNvPr>
          <p:cNvSpPr txBox="1"/>
          <p:nvPr/>
        </p:nvSpPr>
        <p:spPr>
          <a:xfrm>
            <a:off x="3191140" y="3808413"/>
            <a:ext cx="3893608" cy="2155547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i="1" dirty="0" err="1">
                <a:latin typeface="Arial" pitchFamily="18"/>
                <a:ea typeface="WenQuanYi Zen Hei" pitchFamily="2"/>
                <a:cs typeface="Lohit Hindi" pitchFamily="2"/>
              </a:rPr>
              <a:t>Traitement</a:t>
            </a:r>
            <a:r>
              <a:rPr lang="de-DE" sz="2800" i="1" dirty="0">
                <a:latin typeface="Arial" pitchFamily="18"/>
                <a:ea typeface="WenQuanYi Zen Hei" pitchFamily="2"/>
                <a:cs typeface="Lohit Hindi" pitchFamily="2"/>
              </a:rPr>
              <a:t> de </a:t>
            </a:r>
            <a:r>
              <a:rPr lang="de-DE" sz="2800" i="1" dirty="0" err="1">
                <a:latin typeface="Arial" pitchFamily="18"/>
                <a:ea typeface="WenQuanYi Zen Hei" pitchFamily="2"/>
                <a:cs typeface="Lohit Hindi" pitchFamily="2"/>
              </a:rPr>
              <a:t>textes</a:t>
            </a:r>
            <a:endParaRPr lang="de-DE" sz="2800" i="1" dirty="0">
              <a:latin typeface="Arial" pitchFamily="18"/>
              <a:ea typeface="WenQuanYi Zen Hei" pitchFamily="2"/>
              <a:cs typeface="Lohit Hindi" pitchFamily="2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i="1" dirty="0">
              <a:latin typeface="Arial" pitchFamily="18"/>
              <a:ea typeface="WenQuanYi Zen Hei" pitchFamily="2"/>
              <a:cs typeface="Lohit Hindi" pitchFamily="2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 err="1">
                <a:latin typeface="Arial" pitchFamily="18"/>
                <a:ea typeface="WenQuanYi Zen Hei" pitchFamily="2"/>
                <a:cs typeface="Lohit Hindi" pitchFamily="2"/>
              </a:rPr>
              <a:t>Séance</a:t>
            </a:r>
            <a:r>
              <a:rPr lang="de-DE" sz="2800" dirty="0">
                <a:latin typeface="Arial" pitchFamily="18"/>
                <a:ea typeface="WenQuanYi Zen Hei" pitchFamily="2"/>
                <a:cs typeface="Lohit Hindi" pitchFamily="2"/>
              </a:rPr>
              <a:t> 2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dirty="0">
              <a:latin typeface="Arial" pitchFamily="18"/>
              <a:ea typeface="WenQuanYi Zen Hei" pitchFamily="2"/>
              <a:cs typeface="Lohit Hindi" pitchFamily="2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 err="1">
                <a:latin typeface="Arial" pitchFamily="18"/>
                <a:ea typeface="WenQuanYi Zen Hei" pitchFamily="2"/>
                <a:cs typeface="Lohit Hindi" pitchFamily="2"/>
              </a:rPr>
              <a:t>Numérotation</a:t>
            </a:r>
            <a:r>
              <a:rPr lang="de-DE" sz="2800" dirty="0">
                <a:latin typeface="Arial" pitchFamily="18"/>
                <a:ea typeface="WenQuanYi Zen Hei" pitchFamily="2"/>
                <a:cs typeface="Lohit Hindi" pitchFamily="2"/>
              </a:rPr>
              <a:t> des </a:t>
            </a:r>
            <a:r>
              <a:rPr lang="de-DE" sz="2800" dirty="0" err="1">
                <a:latin typeface="Arial" pitchFamily="18"/>
                <a:ea typeface="WenQuanYi Zen Hei" pitchFamily="2"/>
                <a:cs typeface="Lohit Hindi" pitchFamily="2"/>
              </a:rPr>
              <a:t>titres</a:t>
            </a:r>
            <a:endParaRPr lang="de-DE" sz="2800" dirty="0">
              <a:latin typeface="Arial" pitchFamily="18"/>
              <a:ea typeface="WenQuanYi Zen Hei" pitchFamily="2"/>
              <a:cs typeface="Lohit Hindi" pitchFamily="2"/>
            </a:endParaRPr>
          </a:p>
        </p:txBody>
      </p:sp>
      <p:pic>
        <p:nvPicPr>
          <p:cNvPr id="28675" name="Image 3">
            <a:extLst>
              <a:ext uri="{FF2B5EF4-FFF2-40B4-BE49-F238E27FC236}">
                <a16:creationId xmlns:a16="http://schemas.microsoft.com/office/drawing/2014/main" id="{F79613CF-ABC2-FD44-B64E-B1F7809F8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18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6E4E3-D408-8FBF-5C06-AC7AB60BFB17}"/>
              </a:ext>
            </a:extLst>
          </p:cNvPr>
          <p:cNvSpPr txBox="1">
            <a:spLocks/>
          </p:cNvSpPr>
          <p:nvPr/>
        </p:nvSpPr>
        <p:spPr>
          <a:xfrm>
            <a:off x="568440" y="716956"/>
            <a:ext cx="7135560" cy="430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lvl="0" algn="l" rtl="0" hangingPunct="0">
              <a:buNone/>
              <a:tabLst/>
              <a:defRPr lang="de-DE" sz="28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defRPr>
            </a:lvl1pPr>
          </a:lstStyle>
          <a:p>
            <a:r>
              <a:rPr lang="fr-FR" b="1" dirty="0">
                <a:solidFill>
                  <a:sysClr val="windowText" lastClr="000000"/>
                </a:solidFill>
              </a:rPr>
              <a:t>Définir la structure hiérarchique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F499AF-C61E-D396-B28E-1BC0A324E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5" y="1849438"/>
            <a:ext cx="9790693" cy="46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93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2C494-0E46-1374-FE39-6B451FC27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7A33D-9FC8-3149-41D6-708F43864866}"/>
              </a:ext>
            </a:extLst>
          </p:cNvPr>
          <p:cNvSpPr txBox="1">
            <a:spLocks/>
          </p:cNvSpPr>
          <p:nvPr/>
        </p:nvSpPr>
        <p:spPr>
          <a:xfrm>
            <a:off x="568440" y="716956"/>
            <a:ext cx="7135560" cy="430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lvl="0" algn="l" rtl="0" hangingPunct="0">
              <a:buNone/>
              <a:tabLst/>
              <a:defRPr lang="de-DE" sz="28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defRPr>
            </a:lvl1pPr>
          </a:lstStyle>
          <a:p>
            <a:r>
              <a:rPr lang="fr-FR" b="1" dirty="0">
                <a:effectLst/>
              </a:rPr>
              <a:t>Automatiser la numérotation dans Word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C5E6706-83F4-75F3-139F-45C667299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14" y="1494522"/>
            <a:ext cx="5074894" cy="568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29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E07B9-157E-1DC4-3B77-9D7342EE0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3BE1B-8BF6-4F7D-62F1-A07CBDE60C94}"/>
              </a:ext>
            </a:extLst>
          </p:cNvPr>
          <p:cNvSpPr txBox="1">
            <a:spLocks/>
          </p:cNvSpPr>
          <p:nvPr/>
        </p:nvSpPr>
        <p:spPr>
          <a:xfrm>
            <a:off x="568440" y="716956"/>
            <a:ext cx="7135560" cy="430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lvl="0" algn="l" rtl="0" hangingPunct="0">
              <a:buNone/>
              <a:tabLst/>
              <a:defRPr lang="de-DE" sz="28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defRPr>
            </a:lvl1pPr>
          </a:lstStyle>
          <a:p>
            <a:r>
              <a:rPr lang="fr-FR" b="1" dirty="0">
                <a:effectLst/>
              </a:rPr>
              <a:t>Automatiser la numérotation dans Word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EDA0A0D-8B2B-2804-FBA4-FA1377492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5"/>
          <a:stretch/>
        </p:blipFill>
        <p:spPr bwMode="auto">
          <a:xfrm>
            <a:off x="745563" y="1675585"/>
            <a:ext cx="713556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3B03E7-C10E-9119-5609-88C4ABDADF2F}"/>
              </a:ext>
            </a:extLst>
          </p:cNvPr>
          <p:cNvSpPr/>
          <p:nvPr/>
        </p:nvSpPr>
        <p:spPr>
          <a:xfrm>
            <a:off x="586671" y="1541376"/>
            <a:ext cx="8393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Outil &gt; Numérotation des chapitres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3D5D0B-5059-5DF6-1D78-7C0D18D1E8C9}"/>
              </a:ext>
            </a:extLst>
          </p:cNvPr>
          <p:cNvSpPr txBox="1">
            <a:spLocks/>
          </p:cNvSpPr>
          <p:nvPr/>
        </p:nvSpPr>
        <p:spPr>
          <a:xfrm>
            <a:off x="568440" y="716956"/>
            <a:ext cx="7135560" cy="430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lvl="0" algn="l" rtl="0" hangingPunct="0">
              <a:buNone/>
              <a:tabLst/>
              <a:defRPr lang="de-DE" sz="28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defRPr>
            </a:lvl1pPr>
          </a:lstStyle>
          <a:p>
            <a:r>
              <a:rPr lang="fr-FR" b="1" dirty="0">
                <a:effectLst/>
              </a:rPr>
              <a:t>Automatiser la numérotation dans Word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4FEF9BF-CF50-879C-0DE6-E935ED0C3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74" y="2185609"/>
            <a:ext cx="6034947" cy="484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89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48747E-ABB4-8948-AEE8-8A1059621454}"/>
              </a:ext>
            </a:extLst>
          </p:cNvPr>
          <p:cNvSpPr/>
          <p:nvPr/>
        </p:nvSpPr>
        <p:spPr>
          <a:xfrm>
            <a:off x="846162" y="3456673"/>
            <a:ext cx="8393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https://www.univ-montp3.fr/</a:t>
            </a:r>
            <a:r>
              <a:rPr lang="fr-FR" sz="2800" dirty="0" err="1"/>
              <a:t>miap</a:t>
            </a:r>
            <a:r>
              <a:rPr lang="fr-FR" sz="2800" dirty="0"/>
              <a:t>/</a:t>
            </a:r>
            <a:r>
              <a:rPr lang="fr-FR" sz="2800" dirty="0" err="1"/>
              <a:t>ens</a:t>
            </a:r>
            <a:r>
              <a:rPr lang="fr-FR" sz="2800" dirty="0"/>
              <a:t>/info/LPMA/TD2/</a:t>
            </a:r>
            <a:r>
              <a:rPr lang="fr-FR" sz="2800" dirty="0" err="1"/>
              <a:t>index.html</a:t>
            </a:r>
            <a:endParaRPr lang="fr-FR" sz="2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4453CC2-4445-2640-8131-3C46DE8447FC}"/>
              </a:ext>
            </a:extLst>
          </p:cNvPr>
          <p:cNvSpPr txBox="1">
            <a:spLocks/>
          </p:cNvSpPr>
          <p:nvPr/>
        </p:nvSpPr>
        <p:spPr>
          <a:xfrm>
            <a:off x="568440" y="716956"/>
            <a:ext cx="7135560" cy="430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lvl="0" algn="l" rtl="0" hangingPunct="0">
              <a:buNone/>
              <a:tabLst/>
              <a:defRPr lang="de-DE" sz="28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defRPr>
            </a:lvl1pPr>
          </a:lstStyle>
          <a:p>
            <a:r>
              <a:rPr lang="fr-FR" b="1" dirty="0">
                <a:solidFill>
                  <a:sysClr val="windowText" lastClr="000000"/>
                </a:solidFill>
              </a:rPr>
              <a:t>A vous de jouer !</a:t>
            </a:r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B9F9F3D-5A86-0147-AF8C-66324E59CC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3913" y="33734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../../../Applications/LibreOffice.app/Contents/share/template/common/layout/Inspiration.otp</Template>
  <TotalTime>602</TotalTime>
  <Words>63</Words>
  <Application>Microsoft Macintosh PowerPoint</Application>
  <PresentationFormat>Personnalisé</PresentationFormat>
  <Paragraphs>16</Paragraphs>
  <Slides>6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MS Gothic</vt:lpstr>
      <vt:lpstr>Abadi MT Condensed Light</vt:lpstr>
      <vt:lpstr>Arial</vt:lpstr>
      <vt:lpstr>Calibri</vt:lpstr>
      <vt:lpstr>Liberation Sans</vt:lpstr>
      <vt:lpstr>Times New Roman</vt:lpstr>
      <vt:lpstr>Standard</vt:lpstr>
      <vt:lpstr>Titre</vt:lpstr>
      <vt:lpstr>Outils informatiques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Aspects bureautiques des thèses électroniques</dc:title>
  <cp:lastModifiedBy>Sandra Bringay</cp:lastModifiedBy>
  <cp:revision>69</cp:revision>
  <dcterms:created xsi:type="dcterms:W3CDTF">2015-01-18T14:25:34Z</dcterms:created>
  <dcterms:modified xsi:type="dcterms:W3CDTF">2024-02-07T19:16:41Z</dcterms:modified>
</cp:coreProperties>
</file>