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1" r:id="rId1"/>
  </p:sldMasterIdLst>
  <p:notesMasterIdLst>
    <p:notesMasterId r:id="rId12"/>
  </p:notes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75" autoAdjust="0"/>
  </p:normalViewPr>
  <p:slideViewPr>
    <p:cSldViewPr snapToGrid="0" snapToObjects="1">
      <p:cViewPr varScale="1">
        <p:scale>
          <a:sx n="85" d="100"/>
          <a:sy n="85" d="100"/>
        </p:scale>
        <p:origin x="17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957FD-5ABD-D74B-8657-8E3B3CD4265F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81755-0FDF-5E47-869C-57664623E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81755-0FDF-5E47-869C-57664623E0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441ED-22D9-48D6-AD92-DEFB12278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58CD68F6-BEBD-2B40-ACAB-7244CB458D85}" type="datetimeFigureOut">
              <a:rPr lang="en-US" smtClean="0"/>
              <a:pPr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886E766-0075-C345-BF86-B9CEB0CEF5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miumwp.com/best-business-premium-wordpress-themes/" TargetMode="External"/><Relationship Id="rId4" Type="http://schemas.openxmlformats.org/officeDocument/2006/relationships/hyperlink" Target="http://www.premiumwp.com/best-video-wordpress-them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designs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Créer</a:t>
            </a:r>
            <a:r>
              <a:rPr lang="en-US" dirty="0" smtClean="0"/>
              <a:t> un site Word Press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ntro-p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7059"/>
            <a:ext cx="9144000" cy="5057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Optimisation</a:t>
            </a:r>
            <a:r>
              <a:rPr lang="en-US" dirty="0" smtClean="0"/>
              <a:t> pour les </a:t>
            </a:r>
            <a:r>
              <a:rPr lang="en-US" dirty="0" err="1" smtClean="0"/>
              <a:t>moteurs</a:t>
            </a:r>
            <a:r>
              <a:rPr lang="en-US" dirty="0" smtClean="0"/>
              <a:t> de </a:t>
            </a:r>
            <a:r>
              <a:rPr lang="en-US" dirty="0" err="1" smtClean="0"/>
              <a:t>recherche</a:t>
            </a:r>
            <a:endParaRPr lang="en-US" dirty="0"/>
          </a:p>
        </p:txBody>
      </p:sp>
      <p:pic>
        <p:nvPicPr>
          <p:cNvPr id="4" name="Content Placeholder 3" descr="Screen shot 2011-01-23 at 12.41.2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536" r="-1853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Qu’est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qu’un</a:t>
            </a:r>
            <a:r>
              <a:rPr lang="en-US" dirty="0" smtClean="0"/>
              <a:t> CMS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3" descr="cm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518" r="-24518"/>
          <a:stretch>
            <a:fillRect/>
          </a:stretch>
        </p:blipFill>
        <p:spPr>
          <a:xfrm>
            <a:off x="-803818" y="2371226"/>
            <a:ext cx="5976597" cy="3371880"/>
          </a:xfrm>
        </p:spPr>
      </p:pic>
      <p:sp>
        <p:nvSpPr>
          <p:cNvPr id="6" name="TextBox 5"/>
          <p:cNvSpPr txBox="1"/>
          <p:nvPr/>
        </p:nvSpPr>
        <p:spPr>
          <a:xfrm>
            <a:off x="4039939" y="2605821"/>
            <a:ext cx="45629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Drupal</a:t>
            </a:r>
            <a:r>
              <a:rPr lang="fr-FR" dirty="0" smtClean="0"/>
              <a:t>, Joomla, </a:t>
            </a:r>
            <a:r>
              <a:rPr lang="fr-FR" dirty="0" err="1" smtClean="0"/>
              <a:t>Wordpress</a:t>
            </a:r>
            <a:r>
              <a:rPr lang="fr-FR" dirty="0" smtClean="0"/>
              <a:t> sont des CMS</a:t>
            </a:r>
          </a:p>
          <a:p>
            <a:endParaRPr lang="fr-FR" dirty="0" smtClean="0"/>
          </a:p>
          <a:p>
            <a:r>
              <a:rPr lang="fr-FR" dirty="0" smtClean="0"/>
              <a:t>Ils utilisent une base de données (tables) pour stocker de l’information</a:t>
            </a:r>
          </a:p>
          <a:p>
            <a:r>
              <a:rPr lang="fr-FR" dirty="0" smtClean="0"/>
              <a:t>Ils sont basés sur les technologies classiques des sites web html/</a:t>
            </a:r>
            <a:r>
              <a:rPr lang="fr-FR" dirty="0" err="1" smtClean="0"/>
              <a:t>css</a:t>
            </a:r>
            <a:endParaRPr lang="fr-FR" dirty="0" smtClean="0"/>
          </a:p>
          <a:p>
            <a:r>
              <a:rPr lang="fr-FR" dirty="0" smtClean="0"/>
              <a:t>Cette technologie est open-source (free!)</a:t>
            </a:r>
          </a:p>
          <a:p>
            <a:endParaRPr lang="fr-FR" dirty="0" smtClean="0"/>
          </a:p>
          <a:p>
            <a:r>
              <a:rPr lang="fr-FR" dirty="0" err="1" smtClean="0"/>
              <a:t>Wordpress</a:t>
            </a:r>
            <a:r>
              <a:rPr lang="fr-FR" dirty="0" smtClean="0"/>
              <a:t> permet de créer ses propres sites rapidement …. Mais attention aux contenus publiés trop rapidement !</a:t>
            </a:r>
            <a:endParaRPr lang="fr-FR" dirty="0" smtClean="0"/>
          </a:p>
          <a:p>
            <a:r>
              <a:rPr lang="fr-FR" dirty="0" smtClean="0"/>
              <a:t>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CMS: </a:t>
            </a:r>
            <a:r>
              <a:rPr lang="en-US" dirty="0" err="1" smtClean="0"/>
              <a:t>Bénéfice</a:t>
            </a:r>
            <a:r>
              <a:rPr lang="en-US" dirty="0" smtClean="0"/>
              <a:t> vs </a:t>
            </a:r>
            <a:r>
              <a:rPr lang="en-US" dirty="0" err="1" smtClean="0"/>
              <a:t>Créativité</a:t>
            </a:r>
            <a:endParaRPr lang="en-US" dirty="0"/>
          </a:p>
        </p:txBody>
      </p:sp>
      <p:pic>
        <p:nvPicPr>
          <p:cNvPr id="6" name="Content Placeholder 5" descr="standard-sit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002" b="-1002"/>
          <a:stretch>
            <a:fillRect/>
          </a:stretch>
        </p:blipFill>
        <p:spPr>
          <a:xfrm>
            <a:off x="983218" y="1997529"/>
            <a:ext cx="7435069" cy="3992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Templates </a:t>
            </a:r>
            <a:r>
              <a:rPr lang="en-US" dirty="0" smtClean="0"/>
              <a:t>vs </a:t>
            </a:r>
            <a:r>
              <a:rPr lang="en-US" dirty="0"/>
              <a:t>Themes </a:t>
            </a:r>
            <a:r>
              <a:rPr lang="en-US" dirty="0" smtClean="0"/>
              <a:t> vs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97" y="2133600"/>
            <a:ext cx="8243653" cy="39925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Templates</a:t>
            </a:r>
            <a:r>
              <a:rPr lang="en-US" dirty="0" smtClean="0"/>
              <a:t> </a:t>
            </a:r>
            <a:r>
              <a:rPr lang="en-US" dirty="0" smtClean="0"/>
              <a:t>: </a:t>
            </a:r>
            <a:r>
              <a:rPr lang="en-US" dirty="0" err="1" smtClean="0"/>
              <a:t>modèles</a:t>
            </a:r>
            <a:r>
              <a:rPr lang="en-US" dirty="0" smtClean="0"/>
              <a:t> </a:t>
            </a:r>
            <a:r>
              <a:rPr lang="en-US" dirty="0" err="1" smtClean="0"/>
              <a:t>utilisés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sites </a:t>
            </a:r>
            <a:r>
              <a:rPr lang="en-US" dirty="0" err="1" smtClean="0"/>
              <a:t>classiques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Themes</a:t>
            </a:r>
            <a:r>
              <a:rPr lang="en-US" dirty="0" smtClean="0"/>
              <a:t> : </a:t>
            </a:r>
            <a:r>
              <a:rPr lang="en-US" dirty="0" err="1" smtClean="0"/>
              <a:t>modèles</a:t>
            </a:r>
            <a:r>
              <a:rPr lang="en-US" dirty="0" smtClean="0"/>
              <a:t> </a:t>
            </a:r>
            <a:r>
              <a:rPr lang="en-US" dirty="0" err="1" smtClean="0"/>
              <a:t>utilisés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CMS</a:t>
            </a:r>
          </a:p>
          <a:p>
            <a:r>
              <a:rPr lang="en-US" dirty="0" smtClean="0">
                <a:hlinkClick r:id="rId4"/>
              </a:rPr>
              <a:t>Frameworks</a:t>
            </a:r>
            <a:r>
              <a:rPr lang="en-US" dirty="0" smtClean="0"/>
              <a:t>: </a:t>
            </a:r>
            <a:r>
              <a:rPr lang="en-US" dirty="0" err="1" smtClean="0"/>
              <a:t>thème</a:t>
            </a:r>
            <a:r>
              <a:rPr lang="en-US" dirty="0" smtClean="0"/>
              <a:t> + </a:t>
            </a:r>
            <a:r>
              <a:rPr lang="en-US" dirty="0" err="1" smtClean="0"/>
              <a:t>fonctionalités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100h de </a:t>
            </a:r>
            <a:r>
              <a:rPr lang="en-US" dirty="0" err="1"/>
              <a:t>programmation</a:t>
            </a:r>
            <a:r>
              <a:rPr lang="en-US" dirty="0"/>
              <a:t> HTML/CSS </a:t>
            </a:r>
            <a:r>
              <a:rPr lang="en-US" dirty="0" err="1"/>
              <a:t>gagné</a:t>
            </a:r>
            <a:r>
              <a:rPr lang="en-US" dirty="0"/>
              <a:t> 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Tableau de </a:t>
            </a:r>
            <a:r>
              <a:rPr lang="en-US" dirty="0" err="1" smtClean="0"/>
              <a:t>bord</a:t>
            </a:r>
            <a:endParaRPr lang="en-US" dirty="0"/>
          </a:p>
        </p:txBody>
      </p:sp>
      <p:pic>
        <p:nvPicPr>
          <p:cNvPr id="4" name="Picture 3" descr="dash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021" y="1948807"/>
            <a:ext cx="5722453" cy="4445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Thème</a:t>
            </a:r>
            <a:r>
              <a:rPr lang="en-US" dirty="0" smtClean="0"/>
              <a:t> (</a:t>
            </a:r>
            <a:r>
              <a:rPr lang="en-US" dirty="0" err="1" smtClean="0"/>
              <a:t>apparance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Screen shot 2011-01-23 at 12.36.0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280" r="-1628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Plugins WordPress </a:t>
            </a:r>
            <a:endParaRPr lang="en-US" dirty="0"/>
          </a:p>
        </p:txBody>
      </p:sp>
      <p:pic>
        <p:nvPicPr>
          <p:cNvPr id="4" name="Content Placeholder 3" descr="Screen shot 2011-01-23 at 12.38.0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438" r="-94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Pages WordPress </a:t>
            </a:r>
            <a:endParaRPr lang="en-US" dirty="0"/>
          </a:p>
        </p:txBody>
      </p:sp>
      <p:pic>
        <p:nvPicPr>
          <p:cNvPr id="4" name="Content Placeholder 3" descr="Screen shot 2011-01-23 at 12.39.1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259" r="-82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Widgets WordPress </a:t>
            </a:r>
            <a:endParaRPr lang="en-US" dirty="0"/>
          </a:p>
        </p:txBody>
      </p:sp>
      <p:pic>
        <p:nvPicPr>
          <p:cNvPr id="4" name="Content Placeholder 3" descr="Screen shot 2011-01-23 at 12.40.1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737" r="-117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198</TotalTime>
  <Words>123</Words>
  <Application>Microsoft Macintosh PowerPoint</Application>
  <PresentationFormat>Présentation à l'écran (4:3)</PresentationFormat>
  <Paragraphs>24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Calibri</vt:lpstr>
      <vt:lpstr>Corbel</vt:lpstr>
      <vt:lpstr>Wingdings</vt:lpstr>
      <vt:lpstr>Arial</vt:lpstr>
      <vt:lpstr>Spectrum</vt:lpstr>
      <vt:lpstr>Créer un site Word Press</vt:lpstr>
      <vt:lpstr>Qu’est ce qu’un CMS?</vt:lpstr>
      <vt:lpstr>CMS: Bénéfice vs Créativité</vt:lpstr>
      <vt:lpstr>Templates vs Themes  vs Frameworks</vt:lpstr>
      <vt:lpstr>Tableau de bord</vt:lpstr>
      <vt:lpstr>Thème (apparance)</vt:lpstr>
      <vt:lpstr>Plugins WordPress </vt:lpstr>
      <vt:lpstr>Pages WordPress </vt:lpstr>
      <vt:lpstr>Widgets WordPress </vt:lpstr>
      <vt:lpstr>Optimisation pour les moteurs de recherche</vt:lpstr>
    </vt:vector>
  </TitlesOfParts>
  <Company>Melody Sharp Web Design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Creating a WordPress Website</dc:title>
  <dc:creator>Melody Sharp</dc:creator>
  <cp:keywords/>
  <cp:lastModifiedBy>bringay@gmail.com</cp:lastModifiedBy>
  <cp:revision>16</cp:revision>
  <dcterms:created xsi:type="dcterms:W3CDTF">2011-01-23T20:27:30Z</dcterms:created>
  <dcterms:modified xsi:type="dcterms:W3CDTF">2017-11-12T22:30:58Z</dcterms:modified>
</cp:coreProperties>
</file>