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8"/>
  </p:notesMasterIdLst>
  <p:sldIdLst>
    <p:sldId id="256" r:id="rId3"/>
    <p:sldId id="276" r:id="rId4"/>
    <p:sldId id="271" r:id="rId5"/>
    <p:sldId id="270" r:id="rId6"/>
    <p:sldId id="279" r:id="rId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5"/>
    <p:restoredTop sz="94762"/>
  </p:normalViewPr>
  <p:slideViewPr>
    <p:cSldViewPr>
      <p:cViewPr varScale="1">
        <p:scale>
          <a:sx n="121" d="100"/>
          <a:sy n="121" d="100"/>
        </p:scale>
        <p:origin x="1184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B8AFE3E-D7F3-2841-844C-DE7B33545724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9B3D0B9-C3A7-9246-B551-C771616E0D40}" type="slidenum">
              <a:rPr lang="fr-FR" sz="1200" smtClean="0"/>
              <a:pPr algn="r">
                <a:buClrTx/>
                <a:buFontTx/>
                <a:buNone/>
                <a:defRPr/>
              </a:pPr>
              <a:t>3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Ex : </a:t>
            </a:r>
            <a:r>
              <a:rPr lang="fr-FR">
                <a:latin typeface="Arial" charset="0"/>
              </a:rPr>
              <a:t>expert</a:t>
            </a:r>
            <a:r>
              <a:rPr lang="fr-FR" baseline="0">
                <a:latin typeface="Arial" charset="0"/>
              </a:rPr>
              <a:t> Communication</a:t>
            </a: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20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4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5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Modules d’informatique</a:t>
            </a:r>
            <a:br>
              <a:rPr lang="fr-FR" sz="46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au semestre 2</a:t>
            </a:r>
          </a:p>
          <a:p>
            <a:pPr algn="ctr">
              <a:buClrTx/>
              <a:buFontTx/>
              <a:buNone/>
              <a:defRPr/>
            </a:pPr>
            <a:r>
              <a:rPr lang="fr-FR" sz="4600" b="1">
                <a:solidFill>
                  <a:srgbClr val="006633"/>
                </a:solidFill>
                <a:latin typeface="Garamond" charset="0"/>
              </a:rPr>
              <a:t>2024-2025</a:t>
            </a:r>
            <a:endParaRPr lang="fr-FR" sz="4600" dirty="0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sz="3600" dirty="0"/>
              <a:t>Choix pour les étudiants ayant suivi le module « Perfectionnement et préparation à la certification </a:t>
            </a:r>
            <a:r>
              <a:rPr lang="fr-FR" sz="3600" dirty="0" err="1"/>
              <a:t>Pix</a:t>
            </a:r>
            <a:r>
              <a:rPr lang="fr-FR" sz="3600" dirty="0"/>
              <a:t> » au S1 2023-2024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2405201"/>
            <a:ext cx="8064896" cy="381642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Bases de Données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Scratch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Web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Remarques :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000" dirty="0"/>
              <a:t>le module « Perfectionnement et préparation à la certification </a:t>
            </a:r>
            <a:r>
              <a:rPr lang="fr-FR" sz="2000" dirty="0" err="1"/>
              <a:t>Pix</a:t>
            </a:r>
            <a:r>
              <a:rPr lang="fr-FR" sz="2000" dirty="0"/>
              <a:t> » ne peut pas être repris au semestre 2 même s’il n’a pas été validé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000" dirty="0"/>
              <a:t>un module déjà validé (note ≥ 10) ne peut pas être repris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000" dirty="0"/>
              <a:t>Les étudiants de L3 </a:t>
            </a:r>
            <a:r>
              <a:rPr lang="fr-FR" sz="2000" dirty="0" err="1"/>
              <a:t>Miashs</a:t>
            </a:r>
            <a:r>
              <a:rPr lang="fr-FR" sz="2000" dirty="0"/>
              <a:t> doivent suivre Perf. et prépa </a:t>
            </a:r>
            <a:r>
              <a:rPr lang="fr-FR" sz="2000" dirty="0" err="1"/>
              <a:t>Pix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31482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Web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520" y="980951"/>
            <a:ext cx="6335935" cy="496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Mise en forme de documents html via la technologie </a:t>
            </a:r>
            <a:r>
              <a:rPr lang="fr-FR" sz="2800" b="1" dirty="0">
                <a:solidFill>
                  <a:srgbClr val="CD9901"/>
                </a:solidFill>
              </a:rPr>
              <a:t>CSS</a:t>
            </a:r>
            <a:r>
              <a:rPr lang="fr-FR" sz="2800" dirty="0"/>
              <a:t> : un outil puissant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pour de </a:t>
            </a:r>
            <a:r>
              <a:rPr lang="fr-FR" b="1" dirty="0">
                <a:solidFill>
                  <a:srgbClr val="CD9901"/>
                </a:solidFill>
              </a:rPr>
              <a:t>jolis sites web</a:t>
            </a:r>
            <a:r>
              <a:rPr lang="fr-FR" b="1" dirty="0"/>
              <a:t> 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technologie </a:t>
            </a:r>
            <a:r>
              <a:rPr lang="fr-FR" b="1" dirty="0">
                <a:solidFill>
                  <a:srgbClr val="CD9901"/>
                </a:solidFill>
              </a:rPr>
              <a:t>incontournable</a:t>
            </a:r>
            <a:r>
              <a:rPr lang="fr-FR" dirty="0"/>
              <a:t>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principe : un document - plusieurs formes possibles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prolongement de la notion de style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approche par boîte et non par paragraphes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interactivité, </a:t>
            </a:r>
            <a:r>
              <a:rPr lang="fr-FR" b="1" dirty="0" err="1">
                <a:solidFill>
                  <a:srgbClr val="CD9901"/>
                </a:solidFill>
              </a:rPr>
              <a:t>dynamicité</a:t>
            </a:r>
            <a:r>
              <a:rPr lang="fr-FR" b="1" dirty="0">
                <a:solidFill>
                  <a:srgbClr val="CD9901"/>
                </a:solidFill>
              </a:rPr>
              <a:t> 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sz="2200" dirty="0"/>
              <a:t>agrandissement d’une image lors passage souris, affichage-masquage de parties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200" dirty="0"/>
          </a:p>
        </p:txBody>
      </p:sp>
      <p:pic>
        <p:nvPicPr>
          <p:cNvPr id="2" name="Image 1" descr="Capture d’écran 2016-03-18 à 08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80120"/>
            <a:ext cx="2507981" cy="2564904"/>
          </a:xfrm>
          <a:prstGeom prst="rect">
            <a:avLst/>
          </a:prstGeom>
        </p:spPr>
      </p:pic>
      <p:pic>
        <p:nvPicPr>
          <p:cNvPr id="3" name="Image 2" descr="Capture d’écran 2016-03-18 à 08.5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104456"/>
            <a:ext cx="2511328" cy="2564904"/>
          </a:xfrm>
          <a:prstGeom prst="rect">
            <a:avLst/>
          </a:prstGeom>
        </p:spPr>
      </p:pic>
      <p:sp>
        <p:nvSpPr>
          <p:cNvPr id="4" name="Flèche vers le bas 3"/>
          <p:cNvSpPr/>
          <p:nvPr/>
        </p:nvSpPr>
        <p:spPr bwMode="auto">
          <a:xfrm>
            <a:off x="7740352" y="3717032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73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Bases de données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dirty="0">
                <a:solidFill>
                  <a:srgbClr val="000000"/>
                </a:solidFill>
              </a:rPr>
              <a:t>Bases de données : un outil puissant pour le</a:t>
            </a:r>
          </a:p>
          <a:p>
            <a:pPr algn="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b="1" dirty="0">
                <a:solidFill>
                  <a:srgbClr val="CD9901"/>
                </a:solidFill>
              </a:rPr>
              <a:t>traitement de données structurées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dirty="0">
                <a:solidFill>
                  <a:srgbClr val="000000"/>
                </a:solidFill>
              </a:rPr>
              <a:t>Exemple : stocker et gérer des informations sur des personnes, des produits, des livres, des événements, …)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modéliser le réel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CD9901"/>
                </a:solidFill>
              </a:rPr>
              <a:t>stocker, gérer, traiter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utiliser un langage de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b="1" dirty="0">
                <a:solidFill>
                  <a:srgbClr val="CD9901"/>
                </a:solidFill>
              </a:rPr>
              <a:t>requêtes SQL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créer des formulaires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générer des états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ou rapports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sz="2800" dirty="0">
              <a:solidFill>
                <a:srgbClr val="000000"/>
              </a:solidFill>
            </a:endParaRPr>
          </a:p>
        </p:txBody>
      </p:sp>
      <p:pic>
        <p:nvPicPr>
          <p:cNvPr id="3" name="Image 2" descr="B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328350" cy="2880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Scratch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2249" y="1052736"/>
            <a:ext cx="82296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Une initiation à la programmation : suite d’instructions, traitements conditionnels et répétitifs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Apprentissage par l’exemple : création de petits jeux (exemple variant de </a:t>
            </a:r>
            <a:r>
              <a:rPr lang="fr-FR" dirty="0" err="1">
                <a:solidFill>
                  <a:srgbClr val="000000"/>
                </a:solidFill>
              </a:rPr>
              <a:t>Space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Invaders</a:t>
            </a:r>
            <a:r>
              <a:rPr lang="fr-FR" dirty="0">
                <a:solidFill>
                  <a:srgbClr val="000000"/>
                </a:solidFill>
              </a:rPr>
              <a:t>) ou programmation de robots éducatifs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Avec Scratch, un logiciel graphique et interactif de plus en plus utilisé dans les écoles, collèges et lycées</a:t>
            </a:r>
          </a:p>
          <a:p>
            <a:pPr lvl="1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Pourra intéresser les futurs professeurs des écoles : </a:t>
            </a:r>
            <a:r>
              <a:rPr lang="fr-FR" sz="1800" dirty="0">
                <a:solidFill>
                  <a:srgbClr val="000000"/>
                </a:solidFill>
              </a:rPr>
              <a:t>depuis quelques années, dans la seconde épreuve d'admissibilité du concours de recrutement des professeurs des écoles, un exercice portant sur l'algorithmique est proposé (généralement portant sur 4 points)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9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4986</TotalTime>
  <Words>333</Words>
  <Application>Microsoft Macintosh PowerPoint</Application>
  <PresentationFormat>Affichage à l'écran (4:3)</PresentationFormat>
  <Paragraphs>44</Paragraphs>
  <Slides>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Choix pour les étudiants ayant suivi le module « Perfectionnement et préparation à la certification Pix » au S1 2023-2024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Gwenaël Richomme</cp:lastModifiedBy>
  <cp:revision>276</cp:revision>
  <cp:lastPrinted>2019-11-11T19:41:24Z</cp:lastPrinted>
  <dcterms:created xsi:type="dcterms:W3CDTF">2009-09-09T09:33:22Z</dcterms:created>
  <dcterms:modified xsi:type="dcterms:W3CDTF">2024-11-09T20:36:31Z</dcterms:modified>
</cp:coreProperties>
</file>