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3" r:id="rId3"/>
    <p:sldId id="331" r:id="rId4"/>
    <p:sldId id="328" r:id="rId5"/>
    <p:sldId id="325" r:id="rId6"/>
    <p:sldId id="326" r:id="rId7"/>
    <p:sldId id="333" r:id="rId8"/>
    <p:sldId id="327" r:id="rId9"/>
    <p:sldId id="329" r:id="rId10"/>
    <p:sldId id="33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39" autoAdjust="0"/>
    <p:restoredTop sz="67619"/>
  </p:normalViewPr>
  <p:slideViewPr>
    <p:cSldViewPr snapToGrid="0" snapToObjects="1"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44D0C-6911-734D-ABCD-BF11F2FC861A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720CB-42A5-8C43-AFDC-23B3260F5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08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melia.com/downloads/bonhomme-blanc-3d-informatique-ordinateur-images-gratuite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Photo libre de droit, récupérée sur </a:t>
            </a:r>
            <a:r>
              <a:rPr lang="fr-FR" dirty="0" err="1"/>
              <a:t>Fotomelia</a:t>
            </a:r>
            <a:r>
              <a:rPr lang="fr-FR" dirty="0"/>
              <a:t> le 6 juillet 2019,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https://fotomelia.com/downloads/bonhomme-blanc-3d-informatique-ordinateur-images-gratuites/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sous licence CC0, non nécessité de citer source, taille photo réduite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6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fr-FR" dirty="0"/>
              <a:t>Anciens conseils de stratégie : importance moindre avec les nouvelles modalités. A revoir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Inutile de chercher à être au max des niveaux. Il faut être capable de faire les exercices de son niveau de positionnement de manière brèves. 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Pendant les TD, aide possible lors de positionnements sur des compétences.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Refaites les tests ensuite pour être sûr d’être </a:t>
            </a:r>
            <a:r>
              <a:rPr lang="fr-FR" dirty="0" err="1"/>
              <a:t>positionné·e</a:t>
            </a:r>
            <a:r>
              <a:rPr lang="fr-FR" dirty="0"/>
              <a:t> sur un niveau qui vous correspond.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01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676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03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chemeClr val="accent2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3A0383-AE2B-DE49-AA4C-7FEF0A7A8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9072" y="6363197"/>
            <a:ext cx="3691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6562323-F606-074E-A60B-C284CACA0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9072" y="6363197"/>
            <a:ext cx="3691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https://www.univ-montp3.fr/</a:t>
            </a:r>
            <a:r>
              <a:rPr lang="fr-FR" dirty="0" err="1">
                <a:solidFill>
                  <a:schemeClr val="tx1"/>
                </a:solidFill>
              </a:rPr>
              <a:t>miap</a:t>
            </a:r>
            <a:r>
              <a:rPr lang="fr-FR" dirty="0">
                <a:solidFill>
                  <a:schemeClr val="tx1"/>
                </a:solidFill>
              </a:rPr>
              <a:t>/</a:t>
            </a:r>
            <a:r>
              <a:rPr lang="fr-FR" dirty="0" err="1">
                <a:solidFill>
                  <a:schemeClr val="tx1"/>
                </a:solidFill>
              </a:rPr>
              <a:t>ens</a:t>
            </a:r>
            <a:r>
              <a:rPr lang="fr-FR" dirty="0">
                <a:solidFill>
                  <a:schemeClr val="tx1"/>
                </a:solidFill>
              </a:rPr>
              <a:t>/info/</a:t>
            </a:r>
            <a:r>
              <a:rPr lang="fr-FR" dirty="0" err="1">
                <a:solidFill>
                  <a:schemeClr val="tx1"/>
                </a:solidFill>
              </a:rPr>
              <a:t>PerfPix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DB47016-5B00-164C-A0C4-B8D82B1D1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9072" y="6363197"/>
            <a:ext cx="3691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6CB0DF-AEA2-6F45-9E5F-7B37133B3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9072" y="6363197"/>
            <a:ext cx="3691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CB8BDD6-C0C7-9C42-8618-EC16B8595FF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649072" y="6363197"/>
            <a:ext cx="3691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9072" y="6363197"/>
            <a:ext cx="3691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chemeClr val="accent2">
              <a:lumMod val="75000"/>
            </a:schemeClr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support.pix.org/fr/support/solutions/articles/15000036390-comment-ouvrir-modifier-ou-retrouver-un-fichier-t%C3%A9l%C3%A9charg%C3%A9-depuis-une-question-pix-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2982686"/>
            <a:ext cx="7772400" cy="1555323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Perfectionnement </a:t>
            </a:r>
            <a:br>
              <a:rPr lang="fr-FR" b="1" dirty="0"/>
            </a:br>
            <a:r>
              <a:rPr lang="fr-FR" b="1" dirty="0"/>
              <a:t>et </a:t>
            </a:r>
            <a:br>
              <a:rPr lang="fr-FR" b="1" dirty="0"/>
            </a:br>
            <a:r>
              <a:rPr lang="fr-FR" b="1" dirty="0"/>
              <a:t>préparation à la certification </a:t>
            </a:r>
            <a:r>
              <a:rPr lang="fr-FR" b="1" dirty="0" err="1"/>
              <a:t>Pix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>
            <a:normAutofit/>
          </a:bodyPr>
          <a:lstStyle/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3EEBB-FB1F-A544-8D02-7F3A256F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Logiciels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F3D90-5DAE-4544-8970-01ADDBFEA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Lors de la certification </a:t>
            </a:r>
            <a:r>
              <a:rPr lang="fr-FR" dirty="0" err="1"/>
              <a:t>Pix</a:t>
            </a:r>
            <a:r>
              <a:rPr lang="fr-FR" dirty="0"/>
              <a:t>, les fichiers fournis sont au format Open Document (</a:t>
            </a:r>
            <a:r>
              <a:rPr lang="fr-FR" dirty="0" err="1"/>
              <a:t>odt</a:t>
            </a:r>
            <a:r>
              <a:rPr lang="fr-FR" dirty="0"/>
              <a:t>, </a:t>
            </a:r>
            <a:r>
              <a:rPr lang="fr-FR" dirty="0" err="1"/>
              <a:t>ods</a:t>
            </a:r>
            <a:r>
              <a:rPr lang="fr-FR" dirty="0"/>
              <a:t>, </a:t>
            </a:r>
            <a:r>
              <a:rPr lang="fr-FR" dirty="0" err="1"/>
              <a:t>odp</a:t>
            </a:r>
            <a:r>
              <a:rPr lang="fr-FR" dirty="0"/>
              <a:t>…) ou Open XML (</a:t>
            </a:r>
            <a:r>
              <a:rPr lang="fr-FR" dirty="0" err="1"/>
              <a:t>docx</a:t>
            </a:r>
            <a:r>
              <a:rPr lang="fr-FR" dirty="0"/>
              <a:t>, </a:t>
            </a:r>
            <a:r>
              <a:rPr lang="fr-FR" dirty="0" err="1"/>
              <a:t>xlsx</a:t>
            </a:r>
            <a:r>
              <a:rPr lang="fr-FR" dirty="0"/>
              <a:t>, </a:t>
            </a:r>
            <a:r>
              <a:rPr lang="fr-FR" dirty="0" err="1"/>
              <a:t>pptx</a:t>
            </a:r>
            <a:r>
              <a:rPr lang="fr-FR" dirty="0"/>
              <a:t>, …). Chacun utilise les logiciels qu’il souhaite. Il est même possible d’utiliser des sites en ligne.</a:t>
            </a:r>
          </a:p>
          <a:p>
            <a:pPr lvl="1"/>
            <a:r>
              <a:rPr lang="fr-FR" dirty="0">
                <a:hlinkClick r:id="rId3"/>
              </a:rPr>
              <a:t>Plus d’informations ici</a:t>
            </a:r>
            <a:endParaRPr lang="fr-FR" dirty="0"/>
          </a:p>
          <a:p>
            <a:r>
              <a:rPr lang="fr-FR" dirty="0"/>
              <a:t>L’environnement de certification sera celui de TD avec comme logiciels disponibles :</a:t>
            </a:r>
          </a:p>
          <a:p>
            <a:pPr lvl="1"/>
            <a:r>
              <a:rPr lang="fr-FR" dirty="0"/>
              <a:t>Firefox, Chrome, …</a:t>
            </a:r>
          </a:p>
          <a:p>
            <a:pPr lvl="1"/>
            <a:r>
              <a:rPr lang="fr-FR" dirty="0"/>
              <a:t>Libre Office, Open Office, Microsoft Office</a:t>
            </a:r>
          </a:p>
          <a:p>
            <a:r>
              <a:rPr lang="fr-FR" dirty="0"/>
              <a:t>Pour les exercices « bureautique » du module, </a:t>
            </a:r>
            <a:br>
              <a:rPr lang="fr-FR" dirty="0"/>
            </a:br>
            <a:r>
              <a:rPr lang="fr-FR" dirty="0"/>
              <a:t>même liberté pour les examens de module. </a:t>
            </a:r>
            <a:br>
              <a:rPr lang="fr-FR" dirty="0"/>
            </a:br>
            <a:r>
              <a:rPr lang="fr-FR" dirty="0"/>
              <a:t>En pratique, il est préférable de savoir utiliser différents logiciels.</a:t>
            </a:r>
          </a:p>
          <a:p>
            <a:pPr lvl="1"/>
            <a:r>
              <a:rPr lang="fr-FR" i="1" dirty="0"/>
              <a:t>Utiliser Libre Office si vous ne connaissez pas bien Word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9ABCE4-8C50-304B-B3EE-8EED4F581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85103D-7714-704F-BC8B-C22A043B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008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Objectifs du module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164771"/>
            <a:ext cx="8491815" cy="51915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Suite au niveau Standard, continuer à développer des compétences numériques valorisables au cours des études et dans une future vie professionnelle (notamment en traitement de texte et en tableur)</a:t>
            </a:r>
            <a:endParaRPr lang="fr-FR" sz="2400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Préparer à la certification </a:t>
            </a:r>
            <a:r>
              <a:rPr lang="fr-FR" dirty="0" err="1"/>
              <a:t>Pix</a:t>
            </a:r>
            <a:endParaRPr lang="fr-FR" dirty="0"/>
          </a:p>
          <a:p>
            <a:pPr lvl="1"/>
            <a:r>
              <a:rPr lang="fr-FR" dirty="0"/>
              <a:t>Des séances de certifications </a:t>
            </a:r>
            <a:r>
              <a:rPr lang="fr-FR" dirty="0" err="1"/>
              <a:t>Pix</a:t>
            </a:r>
            <a:r>
              <a:rPr lang="fr-FR" dirty="0"/>
              <a:t> mais</a:t>
            </a:r>
          </a:p>
          <a:p>
            <a:pPr lvl="1"/>
            <a:r>
              <a:rPr lang="fr-FR" dirty="0"/>
              <a:t>Attention ! L’examen </a:t>
            </a:r>
            <a:r>
              <a:rPr lang="fr-FR" dirty="0" err="1"/>
              <a:t>Pix</a:t>
            </a:r>
            <a:r>
              <a:rPr lang="fr-FR" dirty="0"/>
              <a:t> est distinct de l’examen principal du module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>
                <a:sym typeface="Wingdings" pitchFamily="2" charset="2"/>
              </a:rPr>
              <a:t> un plus sur le CV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602741" y="4180236"/>
            <a:ext cx="3046562" cy="217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67961-9BDC-D942-9C27-F0B49C39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contrôle des connaissances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27AEBA-14B5-3D4B-B9A5-78010306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/>
              <a:t>Évaluation 1 en contrôle continu</a:t>
            </a:r>
          </a:p>
          <a:p>
            <a:pPr lvl="1"/>
            <a:r>
              <a:rPr lang="fr-FR" dirty="0"/>
              <a:t>Partie 1 (2,1 points), CC : note de vérification que les tests de positionnement </a:t>
            </a:r>
            <a:r>
              <a:rPr lang="fr-FR" dirty="0" err="1"/>
              <a:t>Pix</a:t>
            </a:r>
            <a:r>
              <a:rPr lang="fr-FR" dirty="0"/>
              <a:t> sont réalisés de manière régulière (niveau atteint relevé la semaine suivante)</a:t>
            </a:r>
          </a:p>
          <a:p>
            <a:pPr lvl="1"/>
            <a:r>
              <a:rPr lang="fr-FR" dirty="0"/>
              <a:t>Partie 2 (0,9 point) : note liée au passage de la certification (0,5 pour le passage et 0,4 pour sa validation quel que soit le score atteint)</a:t>
            </a:r>
          </a:p>
          <a:p>
            <a:pPr lvl="1"/>
            <a:r>
              <a:rPr lang="fr-FR" dirty="0"/>
              <a:t>Partie 3 (17 points) Examen 50 minutes</a:t>
            </a:r>
          </a:p>
          <a:p>
            <a:pPr lvl="2"/>
            <a:r>
              <a:rPr lang="fr-FR" dirty="0"/>
              <a:t>Exercices sur machine : documents à modifier</a:t>
            </a:r>
          </a:p>
          <a:p>
            <a:pPr lvl="2"/>
            <a:r>
              <a:rPr lang="fr-FR" dirty="0"/>
              <a:t>Copie = une archive compressée</a:t>
            </a:r>
          </a:p>
          <a:p>
            <a:pPr lvl="3"/>
            <a:r>
              <a:rPr lang="fr-FR" dirty="0"/>
              <a:t>Attention à savoir gérer ses fichiers pendant l’examen</a:t>
            </a:r>
          </a:p>
          <a:p>
            <a:pPr lvl="3"/>
            <a:r>
              <a:rPr lang="fr-FR" dirty="0"/>
              <a:t>Et réaliser une archive compressée</a:t>
            </a:r>
          </a:p>
          <a:p>
            <a:pPr lvl="1"/>
            <a:r>
              <a:rPr lang="fr-FR" dirty="0"/>
              <a:t>Des pénalités d’absence peuvent être mises : 2 points en moins par absence injustifiée à partir de </a:t>
            </a:r>
            <a:r>
              <a:rPr lang="fr-FR"/>
              <a:t>la troisième</a:t>
            </a:r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Important</a:t>
            </a:r>
            <a:r>
              <a:rPr lang="fr-FR" dirty="0"/>
              <a:t> : le module « Perfectionnement et préparation à la certification </a:t>
            </a:r>
            <a:r>
              <a:rPr lang="fr-FR" dirty="0" err="1"/>
              <a:t>Pix</a:t>
            </a:r>
            <a:r>
              <a:rPr lang="fr-FR" dirty="0"/>
              <a:t> » ne peut être suivi qu’un semestre dans une année universitaire.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A37230-02EA-D643-AC0D-D1B200EA1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C43FC9-409A-A945-AB55-B2FE8559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81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E67961-9BDC-D942-9C27-F0B49C39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contrôle des connaissances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27AEBA-14B5-3D4B-B9A5-78010306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Évaluation 2 : </a:t>
            </a:r>
          </a:p>
          <a:p>
            <a:pPr lvl="1"/>
            <a:r>
              <a:rPr lang="fr-FR" dirty="0"/>
              <a:t>Examen unique 1h</a:t>
            </a:r>
          </a:p>
          <a:p>
            <a:pPr lvl="1"/>
            <a:r>
              <a:rPr lang="fr-FR" dirty="0"/>
              <a:t>Exercices sur machine : documents à modifier</a:t>
            </a:r>
          </a:p>
          <a:p>
            <a:pPr lvl="2"/>
            <a:r>
              <a:rPr lang="fr-FR" dirty="0"/>
              <a:t>Copie = une archive compressée</a:t>
            </a:r>
          </a:p>
          <a:p>
            <a:pPr lvl="3"/>
            <a:r>
              <a:rPr lang="fr-FR" dirty="0"/>
              <a:t>Attention à savoir gérer ses fichiers pendant l’examen</a:t>
            </a:r>
          </a:p>
          <a:p>
            <a:pPr lvl="3"/>
            <a:r>
              <a:rPr lang="fr-FR" dirty="0"/>
              <a:t>Et réaliser une archive compressée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A37230-02EA-D643-AC0D-D1B200EA1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C43FC9-409A-A945-AB55-B2FE85591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7058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50CB00-2DBA-E849-B57E-B2CD1337E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Pix</a:t>
            </a:r>
            <a:r>
              <a:rPr lang="fr-FR" dirty="0"/>
              <a:t>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A8A3FF-72D6-AF46-9BA0-E1B6D871C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Une certification nationale, basée sur un référentiel européen, pensée en collaboration avec le monde socio-professionnel.</a:t>
            </a:r>
          </a:p>
          <a:p>
            <a:pPr lvl="1"/>
            <a:r>
              <a:rPr lang="fr-FR" dirty="0"/>
              <a:t>Référentiel </a:t>
            </a:r>
            <a:r>
              <a:rPr lang="fr-FR" dirty="0" err="1"/>
              <a:t>Pix</a:t>
            </a:r>
            <a:r>
              <a:rPr lang="fr-FR" dirty="0"/>
              <a:t> = référentiel de compétences numériques du collège à l’université (CRCN)</a:t>
            </a:r>
          </a:p>
          <a:p>
            <a:r>
              <a:rPr lang="fr-FR" dirty="0"/>
              <a:t>Une certification externe à l’université</a:t>
            </a:r>
          </a:p>
          <a:p>
            <a:pPr lvl="1"/>
            <a:r>
              <a:rPr lang="fr-FR" dirty="0"/>
              <a:t>Univ. Paul Valéry est centre de certification agréé</a:t>
            </a:r>
          </a:p>
          <a:p>
            <a:pPr lvl="1"/>
            <a:r>
              <a:rPr lang="fr-FR" dirty="0"/>
              <a:t>Certif. gratuite pour étudiants en formation initiale</a:t>
            </a:r>
            <a:br>
              <a:rPr lang="fr-FR" dirty="0"/>
            </a:br>
            <a:r>
              <a:rPr lang="fr-FR" dirty="0"/>
              <a:t>	        payante pour étudiants formation continue</a:t>
            </a:r>
          </a:p>
          <a:p>
            <a:r>
              <a:rPr lang="fr-FR" dirty="0"/>
              <a:t>Une certification de compétences numériques</a:t>
            </a:r>
          </a:p>
          <a:p>
            <a:pPr lvl="1"/>
            <a:r>
              <a:rPr lang="fr-FR" dirty="0"/>
              <a:t>16 compétences certifiées</a:t>
            </a:r>
          </a:p>
          <a:p>
            <a:pPr lvl="1"/>
            <a:r>
              <a:rPr lang="fr-FR" dirty="0"/>
              <a:t>Chaque compétence certifiée sur un niveau 1 à 7 actuellement (8 niveaux prévus)</a:t>
            </a:r>
          </a:p>
          <a:p>
            <a:pPr lvl="1"/>
            <a:r>
              <a:rPr lang="fr-FR" dirty="0"/>
              <a:t>But = certification d’un profil personnalisé de compétences numériques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8C849F-F131-244F-81C5-811D1C985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36D50B-D7D1-734C-BF3B-409527507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763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7BF2-920E-8544-ACA6-10F1AC7A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Positionnement </a:t>
            </a:r>
            <a:r>
              <a:rPr lang="fr-FR" dirty="0" err="1"/>
              <a:t>Pix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3B6BAA-F308-9D43-87A5-407746029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121229"/>
            <a:ext cx="8491815" cy="523512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 err="1"/>
              <a:t>Pix.fr</a:t>
            </a:r>
            <a:r>
              <a:rPr lang="fr-FR" dirty="0"/>
              <a:t> = site de positionnement, gratuit</a:t>
            </a:r>
          </a:p>
          <a:p>
            <a:pPr>
              <a:lnSpc>
                <a:spcPct val="120000"/>
              </a:lnSpc>
            </a:pPr>
            <a:r>
              <a:rPr lang="fr-FR" dirty="0"/>
              <a:t>1 test de positionnement par compétences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Possibilité d’arrêter un test et de le reprendre plus tard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Possibilité de refaire un test (après 4 jours)</a:t>
            </a:r>
          </a:p>
          <a:p>
            <a:pPr>
              <a:lnSpc>
                <a:spcPct val="120000"/>
              </a:lnSpc>
            </a:pPr>
            <a:r>
              <a:rPr lang="fr-FR" dirty="0"/>
              <a:t>Pour passer la certification, il faut être </a:t>
            </a:r>
            <a:r>
              <a:rPr lang="fr-FR" dirty="0" err="1"/>
              <a:t>positionné·e</a:t>
            </a:r>
            <a:r>
              <a:rPr lang="fr-FR" dirty="0"/>
              <a:t> à un niveau au moins 1 sur au moins 5 compétences.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93CC3A-C64D-E245-8569-96034CF6F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C1D4B4-330E-AF4A-89CD-180A5DBE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92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7BF2-920E-8544-ACA6-10F1AC7A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Certification </a:t>
            </a:r>
            <a:r>
              <a:rPr lang="fr-FR" dirty="0" err="1"/>
              <a:t>Pix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3B6BAA-F308-9D43-87A5-407746029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121230"/>
            <a:ext cx="8491815" cy="523512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/>
              <a:t>Lors de la certification </a:t>
            </a:r>
            <a:r>
              <a:rPr lang="fr-FR" dirty="0">
                <a:solidFill>
                  <a:srgbClr val="FF0000"/>
                </a:solidFill>
              </a:rPr>
              <a:t>(Nouvelles modalités en 2024-2205)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32 questions, 1h45 d’examen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Des tests auto-adaptatifs : l’examen cherche à connaître votre niveau sur chacune des 16 compétences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Il peut y avoir des questions similaires à celles du  positionnement mais avec des réponses différentes (apprenez à faire ; n’apprenez pas les réponses)</a:t>
            </a:r>
          </a:p>
          <a:p>
            <a:pPr>
              <a:lnSpc>
                <a:spcPct val="120000"/>
              </a:lnSpc>
            </a:pPr>
            <a:r>
              <a:rPr lang="fr-FR" dirty="0"/>
              <a:t>Remarque : max un seul passage de la certification par personne par an à l’UPV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93CC3A-C64D-E245-8569-96034CF6F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C1D4B4-330E-AF4A-89CD-180A5DBE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599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B09CE6-4124-0F4D-A9F2-092738BF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du module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E2C1E6-A35E-3240-BA13-A4938FBE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8 séances de formation + 2 séances pour session </a:t>
            </a:r>
            <a:r>
              <a:rPr lang="fr-FR" dirty="0" err="1"/>
              <a:t>Pix</a:t>
            </a:r>
            <a:r>
              <a:rPr lang="fr-FR" dirty="0"/>
              <a:t> + examen</a:t>
            </a:r>
          </a:p>
          <a:p>
            <a:r>
              <a:rPr lang="fr-FR" dirty="0"/>
              <a:t>Deux parties à chaque séance</a:t>
            </a:r>
          </a:p>
          <a:p>
            <a:pPr lvl="1"/>
            <a:r>
              <a:rPr lang="fr-FR" dirty="0"/>
              <a:t>Partie 1: exercices </a:t>
            </a:r>
          </a:p>
          <a:p>
            <a:pPr lvl="1"/>
            <a:r>
              <a:rPr lang="fr-FR" dirty="0"/>
              <a:t>Partie 2 : positionnement </a:t>
            </a:r>
            <a:r>
              <a:rPr lang="fr-FR" dirty="0" err="1"/>
              <a:t>Pix</a:t>
            </a:r>
            <a:r>
              <a:rPr lang="fr-FR" dirty="0"/>
              <a:t> avec possibilité de poser des questions (possible aussi de venir avec vos questions en ayant fait un positionnement avant)</a:t>
            </a:r>
          </a:p>
          <a:p>
            <a:r>
              <a:rPr lang="fr-FR" dirty="0"/>
              <a:t>Plan des séances de formation</a:t>
            </a:r>
          </a:p>
          <a:p>
            <a:pPr lvl="1"/>
            <a:r>
              <a:rPr lang="fr-FR" dirty="0"/>
              <a:t>Séances 1 à 3 : traitement de texte</a:t>
            </a:r>
          </a:p>
          <a:p>
            <a:pPr lvl="1"/>
            <a:r>
              <a:rPr lang="fr-FR" dirty="0"/>
              <a:t>Séance 4 : images, métadonnées, </a:t>
            </a:r>
            <a:r>
              <a:rPr lang="fr-FR" dirty="0" err="1"/>
              <a:t>PréAO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Séance 5 et 6 : tableur</a:t>
            </a:r>
          </a:p>
          <a:p>
            <a:pPr lvl="1"/>
            <a:r>
              <a:rPr lang="fr-FR" dirty="0"/>
              <a:t>Séance 7, 8 </a:t>
            </a:r>
            <a:r>
              <a:rPr lang="fr-FR"/>
              <a:t>: HTML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F6F46E-F2B4-1D43-BAEF-632A86423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45EEC9-D58D-374B-9C4C-0B65A55C1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237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82E7D-DF3C-1A47-B5CF-9923746A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prévisionnel </a:t>
            </a:r>
            <a:br>
              <a:rPr lang="fr-FR" dirty="0"/>
            </a:br>
            <a:r>
              <a:rPr lang="fr-FR" dirty="0"/>
              <a:t>des positionnements abordés en séance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785B7-30F8-D14E-BD3A-B6E23DF2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TD 1 : compétence 3.1 « Développer les documents textuels »</a:t>
            </a:r>
          </a:p>
          <a:p>
            <a:r>
              <a:rPr lang="fr-FR" dirty="0"/>
              <a:t>TD 2 : compétence 3.3 « Adapter les documents à leur finalité »</a:t>
            </a:r>
          </a:p>
          <a:p>
            <a:r>
              <a:rPr lang="fr-FR" dirty="0"/>
              <a:t>TD 3 : compétence 1.1 « Mener une recherche d’information »</a:t>
            </a:r>
          </a:p>
          <a:p>
            <a:r>
              <a:rPr lang="fr-FR" dirty="0"/>
              <a:t>TD 4 : compétence 3.2 « Développer des documents multimédias »</a:t>
            </a:r>
          </a:p>
          <a:p>
            <a:r>
              <a:rPr lang="fr-FR" dirty="0"/>
              <a:t>TD 5 : compétence 1.3 « Traiter des données »</a:t>
            </a:r>
          </a:p>
          <a:p>
            <a:r>
              <a:rPr lang="fr-FR" dirty="0"/>
              <a:t>TD 6 : compétences 2.1 « Interagir » et 2.3 « Collaborer »</a:t>
            </a:r>
          </a:p>
          <a:p>
            <a:pPr>
              <a:lnSpc>
                <a:spcPct val="110000"/>
              </a:lnSpc>
            </a:pPr>
            <a:r>
              <a:rPr lang="fr-FR" dirty="0"/>
              <a:t>TD 7 : compétences 4.1 « Sécuriser l’environnement numérique » et 4.2 « Protéger les données personnelles et la vie privée »</a:t>
            </a:r>
          </a:p>
          <a:p>
            <a:r>
              <a:rPr lang="fr-FR" dirty="0"/>
              <a:t>TD 8 : compétences 5.1 « Résoudre des problèmes techniques » et 5.2 « Construire un environnement numérique »</a:t>
            </a:r>
          </a:p>
          <a:p>
            <a:endParaRPr lang="fr-FR" dirty="0"/>
          </a:p>
          <a:p>
            <a:pPr marL="0" indent="0">
              <a:lnSpc>
                <a:spcPct val="110000"/>
              </a:lnSpc>
              <a:buNone/>
            </a:pPr>
            <a:r>
              <a:rPr lang="fr-FR" dirty="0"/>
              <a:t>Remarque : des compétences non abordées en séance</a:t>
            </a:r>
            <a:br>
              <a:rPr lang="fr-FR" dirty="0"/>
            </a:br>
            <a:r>
              <a:rPr lang="fr-FR" dirty="0"/>
              <a:t>(faites les tests de positionnement correspondant si vous le souhaitez… la certification les évaluera)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89C39B-52D1-A24B-8850-D511EC21F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6080" y="6356351"/>
            <a:ext cx="3188970" cy="365125"/>
          </a:xfrm>
        </p:spPr>
        <p:txBody>
          <a:bodyPr/>
          <a:lstStyle/>
          <a:p>
            <a:r>
              <a:rPr lang="fr-FR"/>
              <a:t>https://www.univ-montp3.fr/miap/ens/info/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0B9ED3-928E-4841-BA67-61034B8B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447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2188</TotalTime>
  <Words>1089</Words>
  <Application>Microsoft Macintosh PowerPoint</Application>
  <PresentationFormat>Affichage à l'écran (4:3)</PresentationFormat>
  <Paragraphs>106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Avenir Book</vt:lpstr>
      <vt:lpstr>Calibri</vt:lpstr>
      <vt:lpstr>Wingdings</vt:lpstr>
      <vt:lpstr>Thème Office</vt:lpstr>
      <vt:lpstr>Perfectionnement  et  préparation à la certification Pix</vt:lpstr>
      <vt:lpstr>Objectifs du module</vt:lpstr>
      <vt:lpstr>Modalités de contrôle des connaissances</vt:lpstr>
      <vt:lpstr>Modalités de contrôle des connaissances</vt:lpstr>
      <vt:lpstr>Pix ?</vt:lpstr>
      <vt:lpstr>Positionnement Pix</vt:lpstr>
      <vt:lpstr>Certification Pix</vt:lpstr>
      <vt:lpstr>Organisation du module</vt:lpstr>
      <vt:lpstr>Plan prévisionnel  des positionnements abordés en séance</vt:lpstr>
      <vt:lpstr>Logiciels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Gwenaël Richomme</cp:lastModifiedBy>
  <cp:revision>286</cp:revision>
  <cp:lastPrinted>2020-09-19T09:43:14Z</cp:lastPrinted>
  <dcterms:created xsi:type="dcterms:W3CDTF">2016-06-22T20:29:37Z</dcterms:created>
  <dcterms:modified xsi:type="dcterms:W3CDTF">2024-07-22T15:46:06Z</dcterms:modified>
</cp:coreProperties>
</file>