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76" r:id="rId4"/>
    <p:sldId id="271" r:id="rId5"/>
    <p:sldId id="270" r:id="rId6"/>
    <p:sldId id="279" r:id="rId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25B"/>
    <a:srgbClr val="CD9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5"/>
    <p:restoredTop sz="94762"/>
  </p:normalViewPr>
  <p:slideViewPr>
    <p:cSldViewPr>
      <p:cViewPr varScale="1">
        <p:scale>
          <a:sx n="121" d="100"/>
          <a:sy n="121" d="100"/>
        </p:scale>
        <p:origin x="11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C743168-6CB8-1148-9ADA-F630FF4C6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0B24466-600A-1140-B8AA-E27B3F50CA07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EB374D9C-3A2D-1749-A5B5-015D73D2C4D6}" type="slidenum">
              <a:rPr lang="fr-FR" sz="1200" smtClean="0"/>
              <a:pPr algn="r">
                <a:buClrTx/>
                <a:buFontTx/>
                <a:buNone/>
                <a:defRPr/>
              </a:pPr>
              <a:t>1</a:t>
            </a:fld>
            <a:endParaRPr lang="fr-FR" sz="1200"/>
          </a:p>
        </p:txBody>
      </p:sp>
      <p:sp>
        <p:nvSpPr>
          <p:cNvPr id="1433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5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B8AFE3E-D7F3-2841-844C-DE7B33545724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9B3D0B9-C3A7-9246-B551-C771616E0D40}" type="slidenum">
              <a:rPr lang="fr-FR" sz="1200" smtClean="0"/>
              <a:pPr algn="r">
                <a:buClrTx/>
                <a:buFontTx/>
                <a:buNone/>
                <a:defRPr/>
              </a:pPr>
              <a:t>3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fr-FR" dirty="0">
                <a:latin typeface="Arial" charset="0"/>
              </a:rPr>
              <a:t>Ex : </a:t>
            </a:r>
            <a:r>
              <a:rPr lang="fr-FR">
                <a:latin typeface="Arial" charset="0"/>
              </a:rPr>
              <a:t>expert</a:t>
            </a:r>
            <a:r>
              <a:rPr lang="fr-FR" baseline="0">
                <a:latin typeface="Arial" charset="0"/>
              </a:rPr>
              <a:t> Communication</a:t>
            </a: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0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4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5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512B-81CC-724D-A637-B9B7E8DB5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9BA-9FFD-E14E-846F-4077C9B478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7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D89-9476-3044-B5BC-7C9A1182D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C3B5-CAA2-9448-A3A1-F1F2938290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4F7-8F05-554C-8510-71E1A1E90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3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1A4C-40F5-2A49-AFDD-65F1ADDEA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6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5B2F-AE0E-3843-85B8-E34306F3D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AF16-63FF-414E-9022-7D56D57EE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763-3670-8847-A60F-B0DCFDA6F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06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95C6-E0F3-2748-A096-21934B82B1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3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406B-308F-0E46-8F27-76CFB6F9C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88B5-974A-944F-9582-4E838E787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D8EA-93A1-6441-95A2-FDE48641B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33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E23-DF13-684A-A00D-EBDCA21B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277-0CD7-FB4D-ADEC-32F789383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F421-16AE-C64C-A568-C038D81BD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8ECA-9795-584F-A8F6-FA6B73530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AA39-8733-7446-8FCB-4C08EE2D4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98-2535-C242-9372-377F916D60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016-9D02-7B45-86F4-6536809CAE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1ED-E4FB-5740-BC8E-2CB6BA01A7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4821-73D8-8D44-A997-4105B17E5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0463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0463"/>
            <a:ext cx="21320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27BFC6-4B87-1542-9521-AC00A9E18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fld id="{DEF2B409-2310-634A-8710-F367829C7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0" y="1524000"/>
            <a:ext cx="7623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Modules d’informatique</a:t>
            </a:r>
            <a:br>
              <a:rPr lang="fr-FR" sz="46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au semestre 2</a:t>
            </a:r>
          </a:p>
          <a:p>
            <a:pPr algn="ctr">
              <a:buClrTx/>
              <a:buFontTx/>
              <a:buNone/>
              <a:defRPr/>
            </a:pPr>
            <a:r>
              <a:rPr lang="fr-FR" sz="4600" b="1">
                <a:solidFill>
                  <a:srgbClr val="006633"/>
                </a:solidFill>
                <a:latin typeface="Garamond" charset="0"/>
              </a:rPr>
              <a:t>2024-2025</a:t>
            </a:r>
            <a:endParaRPr lang="fr-FR" sz="4600" dirty="0">
              <a:solidFill>
                <a:srgbClr val="006633"/>
              </a:solidFill>
              <a:latin typeface="Garamond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84700"/>
            <a:ext cx="9144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8978"/>
            <a:ext cx="7772400" cy="2016223"/>
          </a:xfrm>
        </p:spPr>
        <p:txBody>
          <a:bodyPr/>
          <a:lstStyle/>
          <a:p>
            <a:pPr algn="ctr"/>
            <a:r>
              <a:rPr lang="fr-FR" sz="3600" dirty="0"/>
              <a:t>Choix pour les étudiants ayant suivi le module « Perfectionnement et préparation à la certification </a:t>
            </a:r>
            <a:r>
              <a:rPr lang="fr-FR" sz="3600" dirty="0" err="1"/>
              <a:t>Pix</a:t>
            </a:r>
            <a:r>
              <a:rPr lang="fr-FR" sz="3600" dirty="0"/>
              <a:t> » au S1 2023-2024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405201"/>
            <a:ext cx="8064896" cy="381642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Bases de Données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Scratch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Web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Remarques 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000" dirty="0"/>
              <a:t>le module « Perfectionnement et préparation à la certification </a:t>
            </a:r>
            <a:r>
              <a:rPr lang="fr-FR" sz="2000" dirty="0" err="1"/>
              <a:t>Pix</a:t>
            </a:r>
            <a:r>
              <a:rPr lang="fr-FR" sz="2000" dirty="0"/>
              <a:t> » ne peut pas être repris au semestre 2 même s’il n’a pas été validé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000" dirty="0"/>
              <a:t>un module déjà validé (note ≥ 10) ne peut pas être repris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000" dirty="0"/>
              <a:t>Les étudiants de L3 </a:t>
            </a:r>
            <a:r>
              <a:rPr lang="fr-FR" sz="2000" dirty="0" err="1"/>
              <a:t>Miashs</a:t>
            </a:r>
            <a:r>
              <a:rPr lang="fr-FR" sz="2000" dirty="0"/>
              <a:t> doivent suivre Perf. et prépa </a:t>
            </a:r>
            <a:r>
              <a:rPr lang="fr-FR" sz="2000" dirty="0" err="1"/>
              <a:t>Pix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1482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Web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980951"/>
            <a:ext cx="6335935" cy="496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rgbClr val="CC9900"/>
              </a:buClr>
              <a:buSzPct val="65000"/>
              <a:defRPr/>
            </a:pPr>
            <a:r>
              <a:rPr lang="fr-FR" sz="2800" dirty="0"/>
              <a:t>Mise en forme de documents html via la technologie </a:t>
            </a:r>
            <a:r>
              <a:rPr lang="fr-FR" sz="2800" b="1" dirty="0">
                <a:solidFill>
                  <a:srgbClr val="CD9901"/>
                </a:solidFill>
              </a:rPr>
              <a:t>CSS</a:t>
            </a:r>
            <a:r>
              <a:rPr lang="fr-FR" sz="2800" dirty="0"/>
              <a:t> : un outil puissant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pour de </a:t>
            </a:r>
            <a:r>
              <a:rPr lang="fr-FR" b="1" dirty="0">
                <a:solidFill>
                  <a:srgbClr val="CD9901"/>
                </a:solidFill>
              </a:rPr>
              <a:t>jolis sites web</a:t>
            </a:r>
            <a:r>
              <a:rPr lang="fr-FR" b="1" dirty="0"/>
              <a:t> 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technologie </a:t>
            </a:r>
            <a:r>
              <a:rPr lang="fr-FR" b="1" dirty="0">
                <a:solidFill>
                  <a:srgbClr val="CD9901"/>
                </a:solidFill>
              </a:rPr>
              <a:t>incontournable</a:t>
            </a:r>
            <a:r>
              <a:rPr lang="fr-FR" dirty="0"/>
              <a:t>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principe : un document - plusieurs formes possibles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prolongement de la notion de style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approche par boîte et non par paragraphes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b="1" dirty="0">
                <a:solidFill>
                  <a:srgbClr val="CD9901"/>
                </a:solidFill>
              </a:rPr>
              <a:t>interactivité, </a:t>
            </a:r>
            <a:r>
              <a:rPr lang="fr-FR" b="1" dirty="0" err="1">
                <a:solidFill>
                  <a:srgbClr val="CD9901"/>
                </a:solidFill>
              </a:rPr>
              <a:t>dynamicité</a:t>
            </a:r>
            <a:r>
              <a:rPr lang="fr-FR" b="1" dirty="0">
                <a:solidFill>
                  <a:srgbClr val="CD9901"/>
                </a:solidFill>
              </a:rPr>
              <a:t> 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sz="2200" dirty="0"/>
              <a:t>agrandissement d’une image lors passage souris, affichage-masquage de parties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200" dirty="0"/>
          </a:p>
        </p:txBody>
      </p:sp>
      <p:pic>
        <p:nvPicPr>
          <p:cNvPr id="2" name="Image 1" descr="Capture d’écran 2016-03-18 à 08.56.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80120"/>
            <a:ext cx="2507981" cy="2564904"/>
          </a:xfrm>
          <a:prstGeom prst="rect">
            <a:avLst/>
          </a:prstGeom>
        </p:spPr>
      </p:pic>
      <p:pic>
        <p:nvPicPr>
          <p:cNvPr id="3" name="Image 2" descr="Capture d’écran 2016-03-18 à 08.55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104456"/>
            <a:ext cx="2511328" cy="2564904"/>
          </a:xfrm>
          <a:prstGeom prst="rect">
            <a:avLst/>
          </a:prstGeom>
        </p:spPr>
      </p:pic>
      <p:sp>
        <p:nvSpPr>
          <p:cNvPr id="4" name="Flèche vers le bas 3"/>
          <p:cNvSpPr/>
          <p:nvPr/>
        </p:nvSpPr>
        <p:spPr bwMode="auto">
          <a:xfrm>
            <a:off x="7740352" y="3717032"/>
            <a:ext cx="144016" cy="360040"/>
          </a:xfrm>
          <a:prstGeom prst="down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Bases de données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229600" cy="496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dirty="0">
                <a:solidFill>
                  <a:srgbClr val="000000"/>
                </a:solidFill>
              </a:rPr>
              <a:t>Bases de données : un outil puissant pour le</a:t>
            </a:r>
          </a:p>
          <a:p>
            <a:pPr algn="r"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b="1" dirty="0">
                <a:solidFill>
                  <a:srgbClr val="CD9901"/>
                </a:solidFill>
              </a:rPr>
              <a:t>traitement de données structurées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dirty="0">
                <a:solidFill>
                  <a:srgbClr val="000000"/>
                </a:solidFill>
              </a:rPr>
              <a:t>Exemple : stocker et gérer des informations sur des personnes, des produits, des livres, des événements, …)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modéliser le réel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b="1" dirty="0">
                <a:solidFill>
                  <a:srgbClr val="CD9901"/>
                </a:solidFill>
              </a:rPr>
              <a:t>stocker, gérer, traiter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utiliser un langage de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b="1" dirty="0">
                <a:solidFill>
                  <a:srgbClr val="CD9901"/>
                </a:solidFill>
              </a:rPr>
              <a:t>requêtes SQL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créer des formulaires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générer des états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	       ou rapports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3" name="Image 2" descr="B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4328350" cy="28803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Scratch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2249" y="1052736"/>
            <a:ext cx="8229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Une initiation à la programmation : suite d’instructions, traitements conditionnels et répétitifs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Apprentissage par l’exemple : création de petits jeux (exemple variant de </a:t>
            </a:r>
            <a:r>
              <a:rPr lang="fr-FR" dirty="0" err="1">
                <a:solidFill>
                  <a:srgbClr val="000000"/>
                </a:solidFill>
              </a:rPr>
              <a:t>Space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Invaders</a:t>
            </a:r>
            <a:r>
              <a:rPr lang="fr-FR" dirty="0">
                <a:solidFill>
                  <a:srgbClr val="000000"/>
                </a:solidFill>
              </a:rPr>
              <a:t>) ou programmation de robots éducatifs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Avec Scratch, un logiciel graphique et interactif de plus en plus utilisé dans les écoles, collèges et lycées</a:t>
            </a:r>
          </a:p>
          <a:p>
            <a:pPr lvl="1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Pourra intéresser les futurs professeurs des écoles : </a:t>
            </a:r>
            <a:r>
              <a:rPr lang="fr-FR" sz="1800" dirty="0">
                <a:solidFill>
                  <a:srgbClr val="000000"/>
                </a:solidFill>
              </a:rPr>
              <a:t>depuis quelques années, dans la seconde épreuve d'admissibilité du concours de recrutement des professeurs des écoles, un exercice portant sur l'algorithmique est proposé (généralement portant sur 4 points)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9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333</Words>
  <Application>Microsoft Macintosh PowerPoint</Application>
  <PresentationFormat>Affichage à l'écran (4:3)</PresentationFormat>
  <Paragraphs>44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Thème Office</vt:lpstr>
      <vt:lpstr>1_Thème Office</vt:lpstr>
      <vt:lpstr>Présentation PowerPoint</vt:lpstr>
      <vt:lpstr>Choix pour les étudiants ayant suivi le module « Perfectionnement et préparation à la certification Pix » au S1 2023-2024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informatiques &amp; C2i Niveau avancé </dc:title>
  <dc:creator>guest</dc:creator>
  <cp:lastModifiedBy>Gwenaël Richomme</cp:lastModifiedBy>
  <cp:revision>276</cp:revision>
  <cp:lastPrinted>2019-11-11T19:41:24Z</cp:lastPrinted>
  <dcterms:created xsi:type="dcterms:W3CDTF">2009-09-09T09:33:22Z</dcterms:created>
  <dcterms:modified xsi:type="dcterms:W3CDTF">2024-11-09T20:36:31Z</dcterms:modified>
</cp:coreProperties>
</file>