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"/>
  </p:notesMasterIdLst>
  <p:sldIdLst>
    <p:sldId id="256" r:id="rId2"/>
    <p:sldId id="323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6898"/>
    <a:srgbClr val="F7F9FF"/>
    <a:srgbClr val="236896"/>
    <a:srgbClr val="E6ECF5"/>
    <a:srgbClr val="226895"/>
    <a:srgbClr val="2676AC"/>
    <a:srgbClr val="135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972" autoAdjust="0"/>
    <p:restoredTop sz="92676"/>
  </p:normalViewPr>
  <p:slideViewPr>
    <p:cSldViewPr snapToGrid="0" snapToObjects="1">
      <p:cViewPr varScale="1">
        <p:scale>
          <a:sx n="117" d="100"/>
          <a:sy n="117" d="100"/>
        </p:scale>
        <p:origin x="944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34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76C1-37B3-274A-9F4E-C21785A7653E}" type="datetimeFigureOut">
              <a:rPr lang="fr-FR" smtClean="0"/>
              <a:t>01/09/2021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D4A18-D75E-AD44-BDF3-5EEB53AFD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4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Nouveau : on insiste</a:t>
            </a:r>
            <a:r>
              <a:rPr lang="fr-FR" baseline="0" dirty="0"/>
              <a:t> sur la partie formation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6548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none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93441" y="6356351"/>
            <a:ext cx="3406391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https://www.univ-montp3.fr/</a:t>
            </a:r>
            <a:r>
              <a:rPr lang="fr-FR" dirty="0" err="1">
                <a:solidFill>
                  <a:schemeClr val="bg1"/>
                </a:solidFill>
              </a:rPr>
              <a:t>miap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ens</a:t>
            </a:r>
            <a:r>
              <a:rPr lang="fr-FR" dirty="0">
                <a:solidFill>
                  <a:schemeClr val="bg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925" y="6356351"/>
            <a:ext cx="32211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LOGO-VIOLET-VF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3" r:id="rId4"/>
    <p:sldLayoutId id="2147483675" r:id="rId5"/>
    <p:sldLayoutId id="2147483674" r:id="rId6"/>
    <p:sldLayoutId id="2147483663" r:id="rId7"/>
    <p:sldLayoutId id="2147483664" r:id="rId8"/>
    <p:sldLayoutId id="2147483665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none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0833" y="3531533"/>
            <a:ext cx="7772400" cy="1006476"/>
          </a:xfrm>
        </p:spPr>
        <p:txBody>
          <a:bodyPr>
            <a:normAutofit/>
          </a:bodyPr>
          <a:lstStyle/>
          <a:p>
            <a:r>
              <a:rPr lang="fr-FR" b="1" dirty="0"/>
              <a:t>Impact Covid-19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73942" y="4552757"/>
            <a:ext cx="6858000" cy="1655762"/>
          </a:xfrm>
        </p:spPr>
        <p:txBody>
          <a:bodyPr/>
          <a:lstStyle/>
          <a:p>
            <a:pPr algn="r"/>
            <a:endParaRPr lang="fr-FR" dirty="0"/>
          </a:p>
          <a:p>
            <a:pPr algn="r"/>
            <a:endParaRPr lang="fr-FR" dirty="0"/>
          </a:p>
          <a:p>
            <a:pPr algn="r"/>
            <a:r>
              <a:rPr lang="fr-FR" sz="2000" dirty="0"/>
              <a:t>Informations </a:t>
            </a:r>
            <a:r>
              <a:rPr lang="fr-FR" sz="2000"/>
              <a:t>du 16/08/2021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460904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4A1186-D507-2D4E-8D57-9E931CC6C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Impact potentiel covid-19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518BCF7-0FF6-634B-B2EA-93796129A2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L’enseignement d’informatique se déroule normalement de la manière suivante :</a:t>
            </a:r>
          </a:p>
          <a:p>
            <a:pPr lvl="1"/>
            <a:r>
              <a:rPr lang="fr-FR" dirty="0"/>
              <a:t>6 semaines Vague 1 dont dernière semaine examen final</a:t>
            </a:r>
          </a:p>
          <a:p>
            <a:pPr lvl="1"/>
            <a:r>
              <a:rPr lang="fr-FR" dirty="0"/>
              <a:t>6 semaines Vague 2 dont dernière semaine examen final</a:t>
            </a:r>
          </a:p>
          <a:p>
            <a:r>
              <a:rPr lang="fr-FR" dirty="0"/>
              <a:t>L’évolution de la crise sanitaire peut amener à des modifications d’organisation.</a:t>
            </a:r>
          </a:p>
          <a:p>
            <a:pPr lvl="1"/>
            <a:r>
              <a:rPr lang="fr-FR" dirty="0"/>
              <a:t>En 2020-2021, nous avons été amené à passer en </a:t>
            </a:r>
            <a:r>
              <a:rPr lang="fr-FR" dirty="0" err="1"/>
              <a:t>distanciel</a:t>
            </a:r>
            <a:r>
              <a:rPr lang="fr-FR" dirty="0"/>
              <a:t>. Pour anticiper, cette éventuelle situation, installez dès à présent les logiciels du cours (libres, gratuits, indépendants du système d’exploitation) sur vos ordinateurs de bureau ou ordinateurs portables.</a:t>
            </a:r>
          </a:p>
          <a:p>
            <a:r>
              <a:rPr lang="fr-FR" dirty="0"/>
              <a:t>Surveillez vos mails et les annonces relatives au cours dans le cours Moodle. Si évolution, l’information fiable sera là.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51DC3C9-9559-4341-8B01-2F644DAD8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C568F32-7C82-AF41-8EA6-D2D6DC8BD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052394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1664</TotalTime>
  <Words>140</Words>
  <Application>Microsoft Macintosh PowerPoint</Application>
  <PresentationFormat>Affichage à l'écran (4:3)</PresentationFormat>
  <Paragraphs>15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Avenir Book</vt:lpstr>
      <vt:lpstr>Calibri</vt:lpstr>
      <vt:lpstr>Thème Office</vt:lpstr>
      <vt:lpstr>Impact Covid-19</vt:lpstr>
      <vt:lpstr>Impact potentiel covid-19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bringay@gmail.com</dc:creator>
  <cp:lastModifiedBy>Harry Cot</cp:lastModifiedBy>
  <cp:revision>196</cp:revision>
  <cp:lastPrinted>2020-09-12T19:48:49Z</cp:lastPrinted>
  <dcterms:created xsi:type="dcterms:W3CDTF">2016-06-22T20:29:37Z</dcterms:created>
  <dcterms:modified xsi:type="dcterms:W3CDTF">2021-09-01T07:14:42Z</dcterms:modified>
</cp:coreProperties>
</file>