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0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49" autoAdjust="0"/>
    <p:restoredTop sz="92783"/>
  </p:normalViewPr>
  <p:slideViewPr>
    <p:cSldViewPr snapToGrid="0" snapToObjects="1">
      <p:cViewPr varScale="1">
        <p:scale>
          <a:sx n="113" d="100"/>
          <a:sy n="113" d="100"/>
        </p:scale>
        <p:origin x="-13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23/06/18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99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913587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395185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9348957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 smtClean="0"/>
              <a:t>http://www.univ-montp3.fr/</a:t>
            </a:r>
            <a:r>
              <a:rPr lang="fr-FR" dirty="0" err="1" smtClean="0"/>
              <a:t>miap</a:t>
            </a:r>
            <a:r>
              <a:rPr lang="fr-FR" dirty="0" smtClean="0"/>
              <a:t>/</a:t>
            </a:r>
            <a:r>
              <a:rPr lang="fr-FR" dirty="0" err="1" smtClean="0"/>
              <a:t>ens</a:t>
            </a:r>
            <a:r>
              <a:rPr lang="fr-FR" dirty="0" smtClean="0"/>
              <a:t>/info/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http://www.univ-montp3.fr/</a:t>
            </a:r>
            <a:r>
              <a:rPr lang="fr-FR" dirty="0" err="1" smtClean="0">
                <a:solidFill>
                  <a:schemeClr val="bg1"/>
                </a:solidFill>
              </a:rPr>
              <a:t>miap</a:t>
            </a:r>
            <a:r>
              <a:rPr lang="fr-FR" dirty="0" smtClean="0">
                <a:solidFill>
                  <a:schemeClr val="bg1"/>
                </a:solidFill>
              </a:rPr>
              <a:t>/</a:t>
            </a:r>
            <a:r>
              <a:rPr lang="fr-FR" dirty="0" err="1" smtClean="0">
                <a:solidFill>
                  <a:schemeClr val="bg1"/>
                </a:solidFill>
              </a:rPr>
              <a:t>ens</a:t>
            </a:r>
            <a:r>
              <a:rPr lang="fr-FR" dirty="0" smtClean="0">
                <a:solidFill>
                  <a:schemeClr val="bg1"/>
                </a:solidFill>
              </a:rPr>
              <a:t>/info/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938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28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0472953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86220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4779827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62816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840598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165836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http://www.univ-montp3.fr/miap/ens/info/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EB459-6BC5-9E4D-90D2-27C5E13D9F4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528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672" r:id="rId12"/>
    <p:sldLayoutId id="2147483673" r:id="rId13"/>
    <p:sldLayoutId id="2147483675" r:id="rId14"/>
    <p:sldLayoutId id="2147483674" r:id="rId1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021" y="66014"/>
            <a:ext cx="8638963" cy="1325563"/>
          </a:xfrm>
        </p:spPr>
        <p:txBody>
          <a:bodyPr/>
          <a:lstStyle/>
          <a:p>
            <a:r>
              <a:rPr lang="fr-FR" dirty="0" smtClean="0"/>
              <a:t>Arborescence à créer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214238" y="1391577"/>
            <a:ext cx="2393819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6225587" y="2707235"/>
            <a:ext cx="1467908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820529" y="2691628"/>
            <a:ext cx="1467908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1416828" y="2691628"/>
            <a:ext cx="1467908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5085292" y="4006159"/>
            <a:ext cx="1467908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7264341" y="3989742"/>
            <a:ext cx="1467908" cy="518886"/>
          </a:xfrm>
          <a:prstGeom prst="roundRect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371578" y="1411132"/>
            <a:ext cx="2071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Exo_pour_demarrer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652073" y="2770933"/>
            <a:ext cx="802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Arbres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102086" y="277093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Fleurs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349805" y="278217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Transports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111780" y="400986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Avec_moteur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296226" y="4021103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Sans_moteur</a:t>
            </a:r>
            <a:endParaRPr lang="fr-FR" dirty="0"/>
          </a:p>
        </p:txBody>
      </p:sp>
      <p:cxnSp>
        <p:nvCxnSpPr>
          <p:cNvPr id="22" name="Connecteur droit 21"/>
          <p:cNvCxnSpPr>
            <a:stCxn id="11" idx="0"/>
          </p:cNvCxnSpPr>
          <p:nvPr/>
        </p:nvCxnSpPr>
        <p:spPr>
          <a:xfrm flipV="1">
            <a:off x="2150782" y="1910463"/>
            <a:ext cx="1669747" cy="7811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0" idx="0"/>
          </p:cNvCxnSpPr>
          <p:nvPr/>
        </p:nvCxnSpPr>
        <p:spPr>
          <a:xfrm flipH="1" flipV="1">
            <a:off x="4298848" y="1910464"/>
            <a:ext cx="255635" cy="7811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9" idx="0"/>
          </p:cNvCxnSpPr>
          <p:nvPr/>
        </p:nvCxnSpPr>
        <p:spPr>
          <a:xfrm flipH="1" flipV="1">
            <a:off x="4870238" y="1910464"/>
            <a:ext cx="2089303" cy="7967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5895661" y="3226121"/>
            <a:ext cx="903688" cy="7800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 flipV="1">
            <a:off x="7129275" y="3241065"/>
            <a:ext cx="1086136" cy="7486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1714702" y="3224995"/>
            <a:ext cx="0" cy="1165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er 50"/>
          <p:cNvGrpSpPr/>
          <p:nvPr/>
        </p:nvGrpSpPr>
        <p:grpSpPr>
          <a:xfrm>
            <a:off x="4102086" y="3224995"/>
            <a:ext cx="154977" cy="1165440"/>
            <a:chOff x="4102086" y="3224995"/>
            <a:chExt cx="154977" cy="1165440"/>
          </a:xfrm>
        </p:grpSpPr>
        <p:cxnSp>
          <p:nvCxnSpPr>
            <p:cNvPr id="34" name="Connecteur droit 33"/>
            <p:cNvCxnSpPr/>
            <p:nvPr/>
          </p:nvCxnSpPr>
          <p:spPr>
            <a:xfrm flipV="1">
              <a:off x="4102086" y="3224995"/>
              <a:ext cx="0" cy="11654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4102086" y="3860946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flipH="1">
              <a:off x="4102086" y="4170679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Connecteur droit 46"/>
          <p:cNvCxnSpPr/>
          <p:nvPr/>
        </p:nvCxnSpPr>
        <p:spPr>
          <a:xfrm flipH="1">
            <a:off x="1714702" y="3860946"/>
            <a:ext cx="1549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H="1">
            <a:off x="1714702" y="4170679"/>
            <a:ext cx="1549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er 51"/>
          <p:cNvGrpSpPr/>
          <p:nvPr/>
        </p:nvGrpSpPr>
        <p:grpSpPr>
          <a:xfrm>
            <a:off x="5481855" y="4508628"/>
            <a:ext cx="154977" cy="1165440"/>
            <a:chOff x="4102086" y="3224995"/>
            <a:chExt cx="154977" cy="1165440"/>
          </a:xfrm>
        </p:grpSpPr>
        <p:cxnSp>
          <p:nvCxnSpPr>
            <p:cNvPr id="53" name="Connecteur droit 52"/>
            <p:cNvCxnSpPr/>
            <p:nvPr/>
          </p:nvCxnSpPr>
          <p:spPr>
            <a:xfrm flipV="1">
              <a:off x="4102086" y="3224995"/>
              <a:ext cx="0" cy="11654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H="1">
              <a:off x="4102086" y="3860946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4102086" y="4170679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er 55"/>
          <p:cNvGrpSpPr/>
          <p:nvPr/>
        </p:nvGrpSpPr>
        <p:grpSpPr>
          <a:xfrm>
            <a:off x="7521921" y="4508628"/>
            <a:ext cx="154977" cy="1165440"/>
            <a:chOff x="4102086" y="3224995"/>
            <a:chExt cx="154977" cy="1165440"/>
          </a:xfrm>
        </p:grpSpPr>
        <p:cxnSp>
          <p:nvCxnSpPr>
            <p:cNvPr id="57" name="Connecteur droit 56"/>
            <p:cNvCxnSpPr/>
            <p:nvPr/>
          </p:nvCxnSpPr>
          <p:spPr>
            <a:xfrm flipV="1">
              <a:off x="4102086" y="3224995"/>
              <a:ext cx="0" cy="11654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flipH="1">
              <a:off x="4102086" y="3860946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 flipH="1">
              <a:off x="4102086" y="4170679"/>
              <a:ext cx="15497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ZoneTexte 59"/>
          <p:cNvSpPr txBox="1"/>
          <p:nvPr/>
        </p:nvSpPr>
        <p:spPr>
          <a:xfrm>
            <a:off x="1869679" y="4021103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1" name="ZoneTexte 60"/>
          <p:cNvSpPr txBox="1"/>
          <p:nvPr/>
        </p:nvSpPr>
        <p:spPr>
          <a:xfrm>
            <a:off x="7742660" y="526964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5771011" y="526964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3" name="ZoneTexte 62"/>
          <p:cNvSpPr txBox="1"/>
          <p:nvPr/>
        </p:nvSpPr>
        <p:spPr>
          <a:xfrm>
            <a:off x="4382463" y="4023286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4" name="ZoneTexte 63"/>
          <p:cNvSpPr txBox="1"/>
          <p:nvPr/>
        </p:nvSpPr>
        <p:spPr>
          <a:xfrm>
            <a:off x="1858156" y="364465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bouleau.txt</a:t>
            </a:r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4226511" y="3620410"/>
            <a:ext cx="138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hortensia.txt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5641043" y="493402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avion.txt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7721852" y="495991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bateau.txt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541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1634</TotalTime>
  <Words>18</Words>
  <Application>Microsoft Macintosh PowerPoint</Application>
  <PresentationFormat>Présentation à l'écran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Arborescence à créer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GR</cp:lastModifiedBy>
  <cp:revision>190</cp:revision>
  <dcterms:created xsi:type="dcterms:W3CDTF">2016-06-22T20:29:37Z</dcterms:created>
  <dcterms:modified xsi:type="dcterms:W3CDTF">2018-06-23T12:46:13Z</dcterms:modified>
</cp:coreProperties>
</file>