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66" r:id="rId1"/>
  </p:sldMasterIdLst>
  <p:notesMasterIdLst>
    <p:notesMasterId r:id="rId4"/>
  </p:notesMasterIdLst>
  <p:handoutMasterIdLst>
    <p:handoutMasterId r:id="rId5"/>
  </p:handoutMasterIdLst>
  <p:sldIdLst>
    <p:sldId id="275" r:id="rId2"/>
    <p:sldId id="278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A9A6A8"/>
    <a:srgbClr val="CAC7C9"/>
    <a:srgbClr val="FE78C9"/>
    <a:srgbClr val="3130FE"/>
    <a:srgbClr val="181818"/>
    <a:srgbClr val="9966FF"/>
    <a:srgbClr val="FFFF89"/>
    <a:srgbClr val="228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43"/>
  </p:normalViewPr>
  <p:slideViewPr>
    <p:cSldViewPr>
      <p:cViewPr varScale="1">
        <p:scale>
          <a:sx n="115" d="100"/>
          <a:sy n="115" d="100"/>
        </p:scale>
        <p:origin x="1208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fld id="{65695D96-DBE2-0D41-98AD-B8AF759D673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273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fld id="{836BA67A-7BE8-6442-881B-DDA10BE42EF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7" name="AutoShape 1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</p:spTree>
    <p:extLst>
      <p:ext uri="{BB962C8B-B14F-4D97-AF65-F5344CB8AC3E}">
        <p14:creationId xmlns:p14="http://schemas.microsoft.com/office/powerpoint/2010/main" val="30364578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712FAFBA-0F3D-0A4A-851D-ACACC019F8A3}" type="slidenum">
              <a:rPr lang="en-GB" sz="1200">
                <a:latin typeface="Times" charset="0"/>
              </a:rPr>
              <a:pPr/>
              <a:t>1</a:t>
            </a:fld>
            <a:endParaRPr lang="en-GB" sz="1200">
              <a:latin typeface="Times" charset="0"/>
            </a:endParaRPr>
          </a:p>
        </p:txBody>
      </p:sp>
      <p:sp>
        <p:nvSpPr>
          <p:cNvPr id="17410" name="AutoShap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84408" tIns="42204" rIns="84408" bIns="42204"/>
          <a:lstStyle/>
          <a:p>
            <a:endParaRPr lang="fr-FR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1066800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40767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93CD4-5E7D-3841-9BF0-6375171DCD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12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46198E5A-F939-3749-B41F-FB63B2213E9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FEE9840A-CFFE-664E-A696-B6C7BA46D6D9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292361-E712-DF4D-BD76-B1D7DD7017F6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E9840A-CFFE-664E-A696-B6C7BA46D6D9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E9840A-CFFE-664E-A696-B6C7BA46D6D9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FEE9840A-CFFE-664E-A696-B6C7BA46D6D9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2" name="Image 11" descr="LOGO-VIOLET-VF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prenom.nom@etu.univ-montp3.fr" TargetMode="Externa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6477000" cy="55086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  <a:ea typeface="MS PGothic" charset="0"/>
              </a:rPr>
              <a:t>Stage – </a:t>
            </a:r>
            <a:r>
              <a:rPr lang="fr-FR">
                <a:latin typeface="Tahoma" charset="0"/>
                <a:ea typeface="MS PGothic" charset="0"/>
              </a:rPr>
              <a:t>Semaine 2</a:t>
            </a:r>
            <a:endParaRPr lang="fr-FR" dirty="0">
              <a:latin typeface="Tahoma" charset="0"/>
              <a:ea typeface="MS PGothic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Mail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re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7200800" cy="1008112"/>
          </a:xfrm>
        </p:spPr>
        <p:txBody>
          <a:bodyPr/>
          <a:lstStyle/>
          <a:p>
            <a:r>
              <a:rPr lang="fr-FR" dirty="0">
                <a:latin typeface="Tahoma" charset="0"/>
                <a:ea typeface="MS PGothic" charset="0"/>
              </a:rPr>
              <a:t>Messagerie électronique</a:t>
            </a:r>
          </a:p>
        </p:txBody>
      </p:sp>
      <p:sp>
        <p:nvSpPr>
          <p:cNvPr id="54274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68313" y="1484313"/>
            <a:ext cx="8153400" cy="4764087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Tahoma" charset="0"/>
                <a:ea typeface="MS PGothic" charset="0"/>
              </a:rPr>
              <a:t>Utilisez votre mail étudiant :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  <a:hlinkClick r:id="rId2"/>
              </a:rPr>
              <a:t>prenom.nom@etu.univ-montp3.fr</a:t>
            </a:r>
            <a:r>
              <a:rPr lang="fr-FR" dirty="0">
                <a:latin typeface="Tahoma" charset="0"/>
                <a:ea typeface="MS PGothic" charset="0"/>
              </a:rPr>
              <a:t> (sauf exception)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Raison principale : envois de mails par université peuvent être </a:t>
            </a:r>
            <a:r>
              <a:rPr lang="fr-FR" dirty="0" err="1">
                <a:latin typeface="Tahoma" charset="0"/>
                <a:ea typeface="MS PGothic" charset="0"/>
              </a:rPr>
              <a:t>blacklistés</a:t>
            </a:r>
            <a:r>
              <a:rPr lang="fr-FR" dirty="0">
                <a:latin typeface="Tahoma" charset="0"/>
                <a:ea typeface="MS PGothic" charset="0"/>
              </a:rPr>
              <a:t> et donc non distribués par certains prestataires privés)</a:t>
            </a:r>
          </a:p>
          <a:p>
            <a:r>
              <a:rPr lang="fr-FR" dirty="0">
                <a:latin typeface="Tahoma" charset="0"/>
                <a:ea typeface="MS PGothic" charset="0"/>
              </a:rPr>
              <a:t>Attention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aux tentatives d’hameçonnage (</a:t>
            </a:r>
            <a:r>
              <a:rPr lang="fr-FR" dirty="0" err="1">
                <a:latin typeface="Tahoma" charset="0"/>
                <a:ea typeface="MS PGothic" charset="0"/>
              </a:rPr>
              <a:t>phishing</a:t>
            </a:r>
            <a:r>
              <a:rPr lang="fr-FR" dirty="0">
                <a:latin typeface="Tahoma" charset="0"/>
                <a:ea typeface="MS PGothic" charset="0"/>
              </a:rPr>
              <a:t>)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aux canulars (</a:t>
            </a:r>
            <a:r>
              <a:rPr lang="fr-FR" dirty="0" err="1">
                <a:latin typeface="Tahoma" charset="0"/>
                <a:ea typeface="MS PGothic" charset="0"/>
              </a:rPr>
              <a:t>hoax</a:t>
            </a:r>
            <a:r>
              <a:rPr lang="fr-FR" dirty="0">
                <a:latin typeface="Tahoma" charset="0"/>
                <a:ea typeface="MS PGothic" charset="0"/>
              </a:rPr>
              <a:t>)</a:t>
            </a:r>
          </a:p>
          <a:p>
            <a:pPr lvl="1"/>
            <a:r>
              <a:rPr lang="is-IS" dirty="0">
                <a:latin typeface="Tahoma" charset="0"/>
                <a:ea typeface="MS PGothic" charset="0"/>
              </a:rPr>
              <a:t>…</a:t>
            </a:r>
          </a:p>
          <a:p>
            <a:r>
              <a:rPr lang="fr-FR">
                <a:latin typeface="Tahoma" charset="0"/>
                <a:ea typeface="MS PGothic" charset="0"/>
              </a:rPr>
              <a:t>Fonctionnalités avancées</a:t>
            </a:r>
            <a:endParaRPr lang="fr-FR" dirty="0">
              <a:latin typeface="Tahoma" charset="0"/>
              <a:ea typeface="MS PGothic" charset="0"/>
            </a:endParaRP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Dossiers de mails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Filtres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Usage d’une application client</a:t>
            </a:r>
          </a:p>
          <a:p>
            <a:r>
              <a:rPr lang="fr-FR" dirty="0">
                <a:latin typeface="Tahoma" charset="0"/>
                <a:ea typeface="MS PGothic" charset="0"/>
              </a:rPr>
              <a:t>Bon usage : 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toujours mettre un objet/sujet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rédiger le corps : </a:t>
            </a:r>
          </a:p>
          <a:p>
            <a:pPr lvl="2"/>
            <a:r>
              <a:rPr lang="fr-FR" dirty="0">
                <a:latin typeface="Tahoma" charset="0"/>
                <a:ea typeface="MS PGothic" charset="0"/>
              </a:rPr>
              <a:t>bonjour, </a:t>
            </a:r>
            <a:r>
              <a:rPr lang="is-IS" dirty="0">
                <a:latin typeface="Tahoma" charset="0"/>
                <a:ea typeface="MS PGothic" charset="0"/>
              </a:rPr>
              <a:t>…., bien cordialement, signature</a:t>
            </a:r>
          </a:p>
          <a:p>
            <a:r>
              <a:rPr lang="is-IS" dirty="0">
                <a:latin typeface="Tahoma" charset="0"/>
                <a:ea typeface="MS PGothic" charset="0"/>
              </a:rPr>
              <a:t>Comprendre différents destinataires</a:t>
            </a:r>
          </a:p>
          <a:p>
            <a:pPr lvl="1"/>
            <a:r>
              <a:rPr lang="is-IS" dirty="0">
                <a:latin typeface="Tahoma" charset="0"/>
                <a:ea typeface="MS PGothic" charset="0"/>
              </a:rPr>
              <a:t>A/To : principal</a:t>
            </a:r>
          </a:p>
          <a:p>
            <a:pPr lvl="1"/>
            <a:r>
              <a:rPr lang="is-IS" dirty="0">
                <a:latin typeface="Tahoma" charset="0"/>
                <a:ea typeface="MS PGothic" charset="0"/>
              </a:rPr>
              <a:t>Cc : secondaire</a:t>
            </a:r>
          </a:p>
          <a:p>
            <a:pPr lvl="1"/>
            <a:r>
              <a:rPr lang="is-IS" dirty="0">
                <a:latin typeface="Tahoma" charset="0"/>
                <a:ea typeface="MS PGothic" charset="0"/>
              </a:rPr>
              <a:t>Cci/Bcc : caché</a:t>
            </a:r>
          </a:p>
          <a:p>
            <a:r>
              <a:rPr lang="is-IS" dirty="0">
                <a:latin typeface="Tahoma" charset="0"/>
                <a:ea typeface="MS PGothic" charset="0"/>
              </a:rPr>
              <a:t>…</a:t>
            </a:r>
          </a:p>
          <a:p>
            <a:endParaRPr lang="fr-FR" dirty="0">
              <a:latin typeface="Tahoma" charset="0"/>
              <a:ea typeface="MS PGothic" charset="0"/>
            </a:endParaRPr>
          </a:p>
          <a:p>
            <a:pPr lvl="1"/>
            <a:endParaRPr lang="fr-FR" dirty="0">
              <a:latin typeface="Tahoma" charset="0"/>
              <a:ea typeface="MS PGothic" charset="0"/>
            </a:endParaRPr>
          </a:p>
          <a:p>
            <a:pPr lvl="1"/>
            <a:endParaRPr lang="fr-FR" dirty="0">
              <a:latin typeface="Tahoma" charset="0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uiExpand="1" build="p"/>
    </p:bldLst>
  </p:timing>
</p:sld>
</file>

<file path=ppt/theme/theme1.xml><?xml version="1.0" encoding="utf-8"?>
<a:theme xmlns:a="http://schemas.openxmlformats.org/drawingml/2006/main" name="theme_stag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theme_stage.thmx</Template>
  <TotalTime>5481</TotalTime>
  <Words>106</Words>
  <Application>Microsoft Macintosh PowerPoint</Application>
  <PresentationFormat>Affichage à l'écran (4:3)</PresentationFormat>
  <Paragraphs>25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Arial</vt:lpstr>
      <vt:lpstr>Avenir Book</vt:lpstr>
      <vt:lpstr>Calibri</vt:lpstr>
      <vt:lpstr>Tahoma</vt:lpstr>
      <vt:lpstr>Times</vt:lpstr>
      <vt:lpstr>Times New Roman</vt:lpstr>
      <vt:lpstr>Wingdings</vt:lpstr>
      <vt:lpstr>theme_stage</vt:lpstr>
      <vt:lpstr>Mail</vt:lpstr>
      <vt:lpstr>Messagerie électronique</vt:lpstr>
    </vt:vector>
  </TitlesOfParts>
  <Company>LIRMM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Informatique : les bases essentielles</dc:title>
  <cp:lastModifiedBy>-</cp:lastModifiedBy>
  <cp:revision>56</cp:revision>
  <cp:lastPrinted>2019-07-07T15:44:15Z</cp:lastPrinted>
  <dcterms:created xsi:type="dcterms:W3CDTF">2010-01-21T09:58:41Z</dcterms:created>
  <dcterms:modified xsi:type="dcterms:W3CDTF">2022-09-26T20:19:44Z</dcterms:modified>
</cp:coreProperties>
</file>