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1" r:id="rId1"/>
  </p:sldMasterIdLst>
  <p:notesMasterIdLst>
    <p:notesMasterId r:id="rId7"/>
  </p:notesMasterIdLst>
  <p:handoutMasterIdLst>
    <p:handoutMasterId r:id="rId8"/>
  </p:handoutMasterIdLst>
  <p:sldIdLst>
    <p:sldId id="287" r:id="rId2"/>
    <p:sldId id="278" r:id="rId3"/>
    <p:sldId id="289" r:id="rId4"/>
    <p:sldId id="275" r:id="rId5"/>
    <p:sldId id="29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3130FE"/>
    <a:srgbClr val="A9A6A8"/>
    <a:srgbClr val="CAC7C9"/>
    <a:srgbClr val="FE78C9"/>
    <a:srgbClr val="181818"/>
    <a:srgbClr val="9966FF"/>
    <a:srgbClr val="FFFF89"/>
    <a:srgbClr val="FF11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/>
    <p:restoredTop sz="93556"/>
  </p:normalViewPr>
  <p:slideViewPr>
    <p:cSldViewPr>
      <p:cViewPr varScale="1">
        <p:scale>
          <a:sx n="122" d="100"/>
          <a:sy n="122" d="100"/>
        </p:scale>
        <p:origin x="880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E2C2F453-10FA-8846-8899-B5946E6F777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62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537ACC4C-8860-CA47-8401-5115A5470B5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9" name="AutoShape 1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1242710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1D7B66-3136-824B-BCA4-D383DC3CE66D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10240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72F1C4-F1BA-224D-8359-2C63142A7087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8397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cs typeface="+mn-cs"/>
              </a:rPr>
              <a:t>Conseil aux enseignants : prenez le document </a:t>
            </a:r>
            <a:r>
              <a:rPr lang="fr-FR" dirty="0" err="1">
                <a:cs typeface="+mn-cs"/>
              </a:rPr>
              <a:t>lorem_ipsum_pour_table_des_matières</a:t>
            </a:r>
            <a:r>
              <a:rPr lang="fr-FR" dirty="0">
                <a:cs typeface="+mn-cs"/>
              </a:rPr>
              <a:t> et faites une démonstration rapide des manipulations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712FAFBA-0F3D-0A4A-851D-ACACC019F8A3}" type="slidenum">
              <a:rPr lang="en-GB" sz="1200">
                <a:latin typeface="Times" charset="0"/>
              </a:rPr>
              <a:pPr/>
              <a:t>4</a:t>
            </a:fld>
            <a:endParaRPr lang="en-GB" sz="1200">
              <a:latin typeface="Times" charset="0"/>
            </a:endParaRPr>
          </a:p>
        </p:txBody>
      </p:sp>
      <p:sp>
        <p:nvSpPr>
          <p:cNvPr id="17410" name="AutoShap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84408" tIns="42204" rIns="84408" bIns="42204"/>
          <a:lstStyle/>
          <a:p>
            <a:endParaRPr lang="fr-FR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414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06680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40767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7BC1C-4955-5648-9E3D-2F4BA22A29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00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88648DD8-FC20-8447-96FD-7EC9536798F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5AEED2-6F91-C449-AF4C-DD7F95BEBC32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2" name="Image 11" descr="LOGO-VIOLET-VF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prenom.nom@etu.univ-montp3.fr" TargetMode="Externa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114800"/>
            <a:ext cx="6477000" cy="609600"/>
          </a:xfrm>
        </p:spPr>
        <p:txBody>
          <a:bodyPr/>
          <a:lstStyle/>
          <a:p>
            <a:pPr algn="r">
              <a:defRPr/>
            </a:pPr>
            <a:r>
              <a:rPr lang="fr-FR" dirty="0">
                <a:cs typeface="+mn-cs"/>
              </a:rPr>
              <a:t>Stage – Semaine 2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Arial Black" charset="0"/>
              </a:rPr>
              <a:t>Styles en traitement de texte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FR" sz="4000" b="1" dirty="0">
                <a:latin typeface="Arial Black" charset="0"/>
                <a:cs typeface="+mj-cs"/>
              </a:rPr>
              <a:t>Styles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fr-FR" dirty="0">
                <a:cs typeface="+mn-cs"/>
              </a:rPr>
              <a:t>L’utilisation des styles de base (Titre 1, Titre 2, …) permet rapidement 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FR" dirty="0">
                <a:cs typeface="+mn-cs"/>
              </a:rPr>
              <a:t>de mettre en place une table des matières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FR" dirty="0">
                <a:cs typeface="+mn-cs"/>
              </a:rPr>
              <a:t>de personnaliser de manière uniforme les titres</a:t>
            </a:r>
            <a:br>
              <a:rPr lang="fr-FR" dirty="0">
                <a:cs typeface="+mn-cs"/>
              </a:rPr>
            </a:br>
            <a:r>
              <a:rPr lang="fr-FR" dirty="0">
                <a:cs typeface="+mn-cs"/>
              </a:rPr>
              <a:t>		(couleurs de caractères, petites majuscules, …)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FR" dirty="0">
                <a:cs typeface="+mn-cs"/>
              </a:rPr>
              <a:t>ou l’apparence du texte de base </a:t>
            </a:r>
            <a:br>
              <a:rPr lang="fr-FR" dirty="0">
                <a:cs typeface="+mn-cs"/>
              </a:rPr>
            </a:br>
            <a:r>
              <a:rPr lang="fr-FR" dirty="0">
                <a:cs typeface="+mn-cs"/>
              </a:rPr>
              <a:t>		(alignement, alinéa, espacements, …)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FR" dirty="0">
                <a:cs typeface="+mn-cs"/>
              </a:rPr>
              <a:t>…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fr-FR" dirty="0">
              <a:cs typeface="+mn-cs"/>
            </a:endParaRPr>
          </a:p>
          <a:p>
            <a:pPr marL="0" indent="0">
              <a:buNone/>
              <a:defRPr/>
            </a:pPr>
            <a:r>
              <a:rPr lang="fr-FR" dirty="0">
                <a:cs typeface="+mn-cs"/>
              </a:rPr>
              <a:t>A noter : quelques notions de </a:t>
            </a:r>
            <a:r>
              <a:rPr lang="fr-FR">
                <a:cs typeface="+mn-cs"/>
              </a:rPr>
              <a:t>typographie sont à </a:t>
            </a:r>
            <a:r>
              <a:rPr lang="fr-FR" dirty="0">
                <a:cs typeface="+mn-cs"/>
              </a:rPr>
              <a:t>connaître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117B7F-E1EB-404B-8EF3-99AE531FC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Formats et Logiciels UTILISES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8FA853-C7F4-444F-9BDA-D30074C45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b="1" dirty="0"/>
              <a:t>Open Document Format</a:t>
            </a:r>
          </a:p>
          <a:p>
            <a:pPr lvl="1"/>
            <a:r>
              <a:rPr lang="fr-FR" dirty="0"/>
              <a:t>Format ouvert (non lié à un logiciel)</a:t>
            </a:r>
          </a:p>
          <a:p>
            <a:pPr lvl="1"/>
            <a:r>
              <a:rPr lang="fr-FR" dirty="0"/>
              <a:t>Actuellement seul format conseillé pour la bureautique dans le référentiel d’interopérabilité de l’administration française</a:t>
            </a:r>
          </a:p>
          <a:p>
            <a:pPr lvl="1"/>
            <a:r>
              <a:rPr lang="fr-FR" dirty="0"/>
              <a:t>Open Document Texte : suffixe de fichier </a:t>
            </a:r>
            <a:r>
              <a:rPr lang="fr-FR" dirty="0" err="1"/>
              <a:t>odt</a:t>
            </a:r>
            <a:endParaRPr lang="fr-FR" dirty="0"/>
          </a:p>
          <a:p>
            <a:r>
              <a:rPr lang="fr-FR" b="1" dirty="0"/>
              <a:t>Open Office ou Libre Office</a:t>
            </a:r>
          </a:p>
          <a:p>
            <a:pPr lvl="1"/>
            <a:r>
              <a:rPr lang="fr-FR" dirty="0"/>
              <a:t>Deux logiciels libres</a:t>
            </a:r>
          </a:p>
          <a:p>
            <a:pPr lvl="2"/>
            <a:r>
              <a:rPr lang="fr-FR" dirty="0"/>
              <a:t>droit d’utiliser gratuitement le logiciel ; </a:t>
            </a:r>
          </a:p>
          <a:p>
            <a:pPr lvl="2"/>
            <a:r>
              <a:rPr lang="fr-FR" dirty="0"/>
              <a:t>droit de le distribuer ; </a:t>
            </a:r>
          </a:p>
          <a:p>
            <a:pPr lvl="2"/>
            <a:r>
              <a:rPr lang="fr-FR" dirty="0"/>
              <a:t>droit de connaître son code source, de le modifier (on parle de logiciel open-source) ;</a:t>
            </a:r>
          </a:p>
          <a:p>
            <a:pPr lvl="2"/>
            <a:r>
              <a:rPr lang="fr-FR" dirty="0"/>
              <a:t>droit de distribuer les versions modifiées.</a:t>
            </a:r>
          </a:p>
          <a:p>
            <a:pPr lvl="1"/>
            <a:r>
              <a:rPr lang="fr-FR" dirty="0"/>
              <a:t>Indépendants du système d’exploitation (installable sur votre machine)</a:t>
            </a:r>
          </a:p>
          <a:p>
            <a:pPr lvl="1"/>
            <a:r>
              <a:rPr lang="fr-FR" dirty="0"/>
              <a:t>Deux logiciels se distinguant l’un de l’autre de plus en plus.</a:t>
            </a:r>
          </a:p>
        </p:txBody>
      </p:sp>
    </p:spTree>
    <p:extLst>
      <p:ext uri="{BB962C8B-B14F-4D97-AF65-F5344CB8AC3E}">
        <p14:creationId xmlns:p14="http://schemas.microsoft.com/office/powerpoint/2010/main" val="72224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  <a:ea typeface="MS PGothic" charset="0"/>
              </a:rPr>
              <a:t>Stage – </a:t>
            </a:r>
            <a:r>
              <a:rPr lang="fr-FR">
                <a:latin typeface="Tahoma" charset="0"/>
                <a:ea typeface="MS PGothic" charset="0"/>
              </a:rPr>
              <a:t>Semaine 2</a:t>
            </a:r>
            <a:endParaRPr lang="fr-FR" dirty="0">
              <a:latin typeface="Tahoma" charset="0"/>
              <a:ea typeface="MS PGothic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Mail</a:t>
            </a:r>
          </a:p>
        </p:txBody>
      </p:sp>
    </p:spTree>
    <p:extLst>
      <p:ext uri="{BB962C8B-B14F-4D97-AF65-F5344CB8AC3E}">
        <p14:creationId xmlns:p14="http://schemas.microsoft.com/office/powerpoint/2010/main" val="3484158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re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200800" cy="1008112"/>
          </a:xfrm>
        </p:spPr>
        <p:txBody>
          <a:bodyPr/>
          <a:lstStyle/>
          <a:p>
            <a:r>
              <a:rPr lang="fr-FR" dirty="0">
                <a:latin typeface="Tahoma" charset="0"/>
                <a:ea typeface="MS PGothic" charset="0"/>
              </a:rPr>
              <a:t>Messagerie électronique</a:t>
            </a:r>
          </a:p>
        </p:txBody>
      </p:sp>
      <p:sp>
        <p:nvSpPr>
          <p:cNvPr id="54274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8313" y="1484313"/>
            <a:ext cx="8153400" cy="4764087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Tahoma" charset="0"/>
                <a:ea typeface="MS PGothic" charset="0"/>
              </a:rPr>
              <a:t>Utilisez votre mail étudiant :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  <a:hlinkClick r:id="rId2"/>
              </a:rPr>
              <a:t>prenom.nom@etu.univ-montp3.fr</a:t>
            </a:r>
            <a:r>
              <a:rPr lang="fr-FR" dirty="0">
                <a:latin typeface="Tahoma" charset="0"/>
                <a:ea typeface="MS PGothic" charset="0"/>
              </a:rPr>
              <a:t> (sauf exception)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Raison principale : envois de mails par université peuvent être </a:t>
            </a:r>
            <a:r>
              <a:rPr lang="fr-FR" dirty="0" err="1">
                <a:latin typeface="Tahoma" charset="0"/>
                <a:ea typeface="MS PGothic" charset="0"/>
              </a:rPr>
              <a:t>blacklistés</a:t>
            </a:r>
            <a:r>
              <a:rPr lang="fr-FR" dirty="0">
                <a:latin typeface="Tahoma" charset="0"/>
                <a:ea typeface="MS PGothic" charset="0"/>
              </a:rPr>
              <a:t> et donc non distribués par certains prestataires privés)</a:t>
            </a:r>
          </a:p>
          <a:p>
            <a:r>
              <a:rPr lang="fr-FR" dirty="0">
                <a:latin typeface="Tahoma" charset="0"/>
                <a:ea typeface="MS PGothic" charset="0"/>
              </a:rPr>
              <a:t>Attention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aux tentatives d’hameçonnage (</a:t>
            </a:r>
            <a:r>
              <a:rPr lang="fr-FR" dirty="0" err="1">
                <a:latin typeface="Tahoma" charset="0"/>
                <a:ea typeface="MS PGothic" charset="0"/>
              </a:rPr>
              <a:t>phishing</a:t>
            </a:r>
            <a:r>
              <a:rPr lang="fr-FR" dirty="0">
                <a:latin typeface="Tahoma" charset="0"/>
                <a:ea typeface="MS PGothic" charset="0"/>
              </a:rPr>
              <a:t>)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aux canulars (</a:t>
            </a:r>
            <a:r>
              <a:rPr lang="fr-FR" dirty="0" err="1">
                <a:latin typeface="Tahoma" charset="0"/>
                <a:ea typeface="MS PGothic" charset="0"/>
              </a:rPr>
              <a:t>hoax</a:t>
            </a:r>
            <a:r>
              <a:rPr lang="fr-FR" dirty="0">
                <a:latin typeface="Tahoma" charset="0"/>
                <a:ea typeface="MS PGothic" charset="0"/>
              </a:rPr>
              <a:t>)</a:t>
            </a:r>
          </a:p>
          <a:p>
            <a:pPr lvl="1"/>
            <a:r>
              <a:rPr lang="is-IS" dirty="0">
                <a:latin typeface="Tahoma" charset="0"/>
                <a:ea typeface="MS PGothic" charset="0"/>
              </a:rPr>
              <a:t>…</a:t>
            </a:r>
          </a:p>
          <a:p>
            <a:r>
              <a:rPr lang="fr-FR">
                <a:latin typeface="Tahoma" charset="0"/>
                <a:ea typeface="MS PGothic" charset="0"/>
              </a:rPr>
              <a:t>Fonctionnalités avancées</a:t>
            </a:r>
            <a:endParaRPr lang="fr-FR" dirty="0">
              <a:latin typeface="Tahoma" charset="0"/>
              <a:ea typeface="MS PGothic" charset="0"/>
            </a:endParaRP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Dossiers de mails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Filtres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Usage d’une application client</a:t>
            </a:r>
          </a:p>
          <a:p>
            <a:r>
              <a:rPr lang="fr-FR" dirty="0">
                <a:latin typeface="Tahoma" charset="0"/>
                <a:ea typeface="MS PGothic" charset="0"/>
              </a:rPr>
              <a:t>Bon usage : 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toujours mettre un objet/sujet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rédiger le corps : </a:t>
            </a:r>
          </a:p>
          <a:p>
            <a:pPr lvl="2"/>
            <a:r>
              <a:rPr lang="fr-FR" dirty="0">
                <a:latin typeface="Tahoma" charset="0"/>
                <a:ea typeface="MS PGothic" charset="0"/>
              </a:rPr>
              <a:t>bonjour, </a:t>
            </a:r>
            <a:r>
              <a:rPr lang="is-IS" dirty="0">
                <a:latin typeface="Tahoma" charset="0"/>
                <a:ea typeface="MS PGothic" charset="0"/>
              </a:rPr>
              <a:t>…., bien cordialement, signature</a:t>
            </a:r>
          </a:p>
          <a:p>
            <a:r>
              <a:rPr lang="is-IS" dirty="0">
                <a:latin typeface="Tahoma" charset="0"/>
                <a:ea typeface="MS PGothic" charset="0"/>
              </a:rPr>
              <a:t>Comprendre différents destinataires</a:t>
            </a:r>
          </a:p>
          <a:p>
            <a:pPr lvl="1"/>
            <a:r>
              <a:rPr lang="is-IS" dirty="0">
                <a:latin typeface="Tahoma" charset="0"/>
                <a:ea typeface="MS PGothic" charset="0"/>
              </a:rPr>
              <a:t>A/To : principal</a:t>
            </a:r>
          </a:p>
          <a:p>
            <a:pPr lvl="1"/>
            <a:r>
              <a:rPr lang="is-IS" dirty="0">
                <a:latin typeface="Tahoma" charset="0"/>
                <a:ea typeface="MS PGothic" charset="0"/>
              </a:rPr>
              <a:t>Cc : secondaire</a:t>
            </a:r>
          </a:p>
          <a:p>
            <a:pPr lvl="1"/>
            <a:r>
              <a:rPr lang="is-IS" dirty="0">
                <a:latin typeface="Tahoma" charset="0"/>
                <a:ea typeface="MS PGothic" charset="0"/>
              </a:rPr>
              <a:t>Cci/Bcc : caché</a:t>
            </a:r>
          </a:p>
          <a:p>
            <a:r>
              <a:rPr lang="is-IS" dirty="0">
                <a:latin typeface="Tahoma" charset="0"/>
                <a:ea typeface="MS PGothic" charset="0"/>
              </a:rPr>
              <a:t>…</a:t>
            </a:r>
          </a:p>
          <a:p>
            <a:endParaRPr lang="fr-FR" dirty="0">
              <a:latin typeface="Tahoma" charset="0"/>
              <a:ea typeface="MS PGothic" charset="0"/>
            </a:endParaRPr>
          </a:p>
          <a:p>
            <a:pPr lvl="1"/>
            <a:endParaRPr lang="fr-FR" dirty="0">
              <a:latin typeface="Tahoma" charset="0"/>
              <a:ea typeface="MS PGothic" charset="0"/>
            </a:endParaRPr>
          </a:p>
          <a:p>
            <a:pPr lvl="1"/>
            <a:endParaRPr lang="fr-FR" dirty="0">
              <a:latin typeface="Tahoma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8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uiExpand="1" build="p"/>
    </p:bldLst>
  </p:timing>
</p:sld>
</file>

<file path=ppt/theme/theme1.xml><?xml version="1.0" encoding="utf-8"?>
<a:theme xmlns:a="http://schemas.openxmlformats.org/drawingml/2006/main" name="theme_stag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theme_stage.thmx</Template>
  <TotalTime>4090</TotalTime>
  <Words>318</Words>
  <Application>Microsoft Macintosh PowerPoint</Application>
  <PresentationFormat>Affichage à l'écran (4:3)</PresentationFormat>
  <Paragraphs>51</Paragraphs>
  <Slides>5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4" baseType="lpstr">
      <vt:lpstr>Arial</vt:lpstr>
      <vt:lpstr>Arial Black</vt:lpstr>
      <vt:lpstr>Avenir Book</vt:lpstr>
      <vt:lpstr>Calibri</vt:lpstr>
      <vt:lpstr>Tahoma</vt:lpstr>
      <vt:lpstr>Times</vt:lpstr>
      <vt:lpstr>Times New Roman</vt:lpstr>
      <vt:lpstr>Wingdings</vt:lpstr>
      <vt:lpstr>theme_stage</vt:lpstr>
      <vt:lpstr>Styles en traitement de texte</vt:lpstr>
      <vt:lpstr>Styles</vt:lpstr>
      <vt:lpstr>Formats et Logiciels UTILISES</vt:lpstr>
      <vt:lpstr>Mail</vt:lpstr>
      <vt:lpstr>Messagerie électronique</vt:lpstr>
    </vt:vector>
  </TitlesOfParts>
  <Company>UPV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Informatique : Les bases essentielles</dc:title>
  <dc:creator>MIAp</dc:creator>
  <cp:lastModifiedBy>-</cp:lastModifiedBy>
  <cp:revision>160</cp:revision>
  <cp:lastPrinted>2019-11-18T18:49:39Z</cp:lastPrinted>
  <dcterms:created xsi:type="dcterms:W3CDTF">2000-02-11T12:53:57Z</dcterms:created>
  <dcterms:modified xsi:type="dcterms:W3CDTF">2022-09-26T20:21:03Z</dcterms:modified>
</cp:coreProperties>
</file>