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4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2E3C-6793-4B4E-9326-A4E9A9126A16}" type="datetimeFigureOut">
              <a:rPr lang="fr-FR" smtClean="0"/>
              <a:t>04/09/18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45BF-75CA-2844-8FAE-99FF209FDA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213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2E3C-6793-4B4E-9326-A4E9A9126A16}" type="datetimeFigureOut">
              <a:rPr lang="fr-FR" smtClean="0"/>
              <a:t>04/09/18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45BF-75CA-2844-8FAE-99FF209FDA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3887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2E3C-6793-4B4E-9326-A4E9A9126A16}" type="datetimeFigureOut">
              <a:rPr lang="fr-FR" smtClean="0"/>
              <a:t>04/09/18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45BF-75CA-2844-8FAE-99FF209FDA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144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2E3C-6793-4B4E-9326-A4E9A9126A16}" type="datetimeFigureOut">
              <a:rPr lang="fr-FR" smtClean="0"/>
              <a:t>04/09/18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45BF-75CA-2844-8FAE-99FF209FDA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4318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2E3C-6793-4B4E-9326-A4E9A9126A16}" type="datetimeFigureOut">
              <a:rPr lang="fr-FR" smtClean="0"/>
              <a:t>04/09/18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45BF-75CA-2844-8FAE-99FF209FDA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2098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2E3C-6793-4B4E-9326-A4E9A9126A16}" type="datetimeFigureOut">
              <a:rPr lang="fr-FR" smtClean="0"/>
              <a:t>04/09/18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45BF-75CA-2844-8FAE-99FF209FDA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2931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2E3C-6793-4B4E-9326-A4E9A9126A16}" type="datetimeFigureOut">
              <a:rPr lang="fr-FR" smtClean="0"/>
              <a:t>04/09/18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45BF-75CA-2844-8FAE-99FF209FDA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0072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2E3C-6793-4B4E-9326-A4E9A9126A16}" type="datetimeFigureOut">
              <a:rPr lang="fr-FR" smtClean="0"/>
              <a:t>04/09/18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45BF-75CA-2844-8FAE-99FF209FDA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6712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2E3C-6793-4B4E-9326-A4E9A9126A16}" type="datetimeFigureOut">
              <a:rPr lang="fr-FR" smtClean="0"/>
              <a:t>04/09/18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45BF-75CA-2844-8FAE-99FF209FDA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7363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2E3C-6793-4B4E-9326-A4E9A9126A16}" type="datetimeFigureOut">
              <a:rPr lang="fr-FR" smtClean="0"/>
              <a:t>04/09/18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45BF-75CA-2844-8FAE-99FF209FDA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4745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2E3C-6793-4B4E-9326-A4E9A9126A16}" type="datetimeFigureOut">
              <a:rPr lang="fr-FR" smtClean="0"/>
              <a:t>04/09/18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45BF-75CA-2844-8FAE-99FF209FDA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0527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B2E3C-6793-4B4E-9326-A4E9A9126A16}" type="datetimeFigureOut">
              <a:rPr lang="fr-FR" smtClean="0"/>
              <a:t>04/09/18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F45BF-75CA-2844-8FAE-99FF209FDAB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672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894667" y="1632857"/>
            <a:ext cx="202422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mtClean="0"/>
              <a:t>NOM_Prenom_TD5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515810" y="2939143"/>
            <a:ext cx="85151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Images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5151605" y="2975429"/>
            <a:ext cx="80021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Autres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7051524" y="2975429"/>
            <a:ext cx="126782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Sauvegarde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3761619" y="4293810"/>
            <a:ext cx="76862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Textes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055811" y="4511525"/>
            <a:ext cx="97634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Tableur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428756" y="4290574"/>
            <a:ext cx="78000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mtClean="0"/>
              <a:t>PreAO</a:t>
            </a:r>
            <a:endParaRPr lang="fr-FR" dirty="0"/>
          </a:p>
        </p:txBody>
      </p:sp>
      <p:cxnSp>
        <p:nvCxnSpPr>
          <p:cNvPr id="12" name="Connecteur droit 11"/>
          <p:cNvCxnSpPr>
            <a:stCxn id="4" idx="2"/>
            <a:endCxn id="5" idx="0"/>
          </p:cNvCxnSpPr>
          <p:nvPr/>
        </p:nvCxnSpPr>
        <p:spPr>
          <a:xfrm flipH="1">
            <a:off x="2941568" y="2002189"/>
            <a:ext cx="1965212" cy="9369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>
            <a:stCxn id="4" idx="2"/>
            <a:endCxn id="6" idx="0"/>
          </p:cNvCxnSpPr>
          <p:nvPr/>
        </p:nvCxnSpPr>
        <p:spPr>
          <a:xfrm>
            <a:off x="4906780" y="2002189"/>
            <a:ext cx="644935" cy="9732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>
            <a:stCxn id="4" idx="2"/>
            <a:endCxn id="7" idx="0"/>
          </p:cNvCxnSpPr>
          <p:nvPr/>
        </p:nvCxnSpPr>
        <p:spPr>
          <a:xfrm>
            <a:off x="4906780" y="2002189"/>
            <a:ext cx="2778654" cy="9732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>
            <a:stCxn id="6" idx="2"/>
            <a:endCxn id="8" idx="0"/>
          </p:cNvCxnSpPr>
          <p:nvPr/>
        </p:nvCxnSpPr>
        <p:spPr>
          <a:xfrm flipH="1">
            <a:off x="4145930" y="3344761"/>
            <a:ext cx="1405785" cy="94904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6" idx="2"/>
            <a:endCxn id="9" idx="0"/>
          </p:cNvCxnSpPr>
          <p:nvPr/>
        </p:nvCxnSpPr>
        <p:spPr>
          <a:xfrm flipH="1">
            <a:off x="5543981" y="3344761"/>
            <a:ext cx="7734" cy="11667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6" idx="2"/>
            <a:endCxn id="10" idx="0"/>
          </p:cNvCxnSpPr>
          <p:nvPr/>
        </p:nvCxnSpPr>
        <p:spPr>
          <a:xfrm>
            <a:off x="5551715" y="3344761"/>
            <a:ext cx="1267044" cy="9458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13692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</Words>
  <Application>Microsoft Macintosh PowerPoint</Application>
  <PresentationFormat>Présentation à l'écran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GR</dc:creator>
  <cp:lastModifiedBy>GR</cp:lastModifiedBy>
  <cp:revision>6</cp:revision>
  <dcterms:created xsi:type="dcterms:W3CDTF">2018-08-30T19:45:39Z</dcterms:created>
  <dcterms:modified xsi:type="dcterms:W3CDTF">2018-09-04T20:06:05Z</dcterms:modified>
</cp:coreProperties>
</file>