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24" r:id="rId2"/>
    <p:sldId id="323" r:id="rId3"/>
    <p:sldId id="283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80" autoAdjust="0"/>
    <p:restoredTop sz="92700"/>
  </p:normalViewPr>
  <p:slideViewPr>
    <p:cSldViewPr snapToGrid="0" snapToObjects="1">
      <p:cViewPr varScale="1">
        <p:scale>
          <a:sx n="112" d="100"/>
          <a:sy n="112" d="100"/>
        </p:scale>
        <p:origin x="53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07/10/2022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07/10/2022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FD0C9AC0-8E2C-5E46-AFE4-7CD951EAA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cap="none" dirty="0"/>
              <a:t>Rappel : MCC </a:t>
            </a:r>
            <a:br>
              <a:rPr lang="fr-FR" cap="none" dirty="0"/>
            </a:br>
            <a:r>
              <a:rPr lang="fr-FR" cap="none" dirty="0"/>
              <a:t>+ informations importantes pour le semestre 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77AA64-B20E-8A44-8D13-6A67689224B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-1" y="6356350"/>
            <a:ext cx="352697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76F35B-0C41-604A-A845-34550132FEE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9F5EB459-6BC5-9E4D-90D2-27C5E13D9F42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276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35F62-D234-734E-BC2B-288D6B1C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none" dirty="0"/>
              <a:t>Attention ! MCC, examen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A657CC-757A-D94F-948C-6C12C2C2B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Rappel MCC</a:t>
            </a:r>
            <a:endParaRPr lang="fr-FR" sz="1400" dirty="0"/>
          </a:p>
          <a:p>
            <a:r>
              <a:rPr lang="fr-FR" dirty="0"/>
              <a:t>Tests associés aux TD sur </a:t>
            </a:r>
            <a:r>
              <a:rPr lang="fr-FR" b="1" dirty="0"/>
              <a:t>Moodle</a:t>
            </a:r>
            <a:r>
              <a:rPr lang="fr-FR" dirty="0"/>
              <a:t> : 5 points de la note finale</a:t>
            </a:r>
          </a:p>
          <a:p>
            <a:pPr lvl="1"/>
            <a:r>
              <a:rPr lang="fr-FR" dirty="0"/>
              <a:t>(à terminer avant examen – voir dates sur Moodle)</a:t>
            </a:r>
          </a:p>
          <a:p>
            <a:r>
              <a:rPr lang="fr-FR" dirty="0"/>
              <a:t>Examen final : 15 points, 30 minutes, examen sur Moodle</a:t>
            </a:r>
          </a:p>
          <a:p>
            <a:r>
              <a:rPr lang="fr-FR" sz="1500" dirty="0"/>
              <a:t>Pénalités d’absence pour absences injustifiées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Pour l’examen, vous devez :</a:t>
            </a:r>
          </a:p>
          <a:p>
            <a:r>
              <a:rPr lang="fr-FR" dirty="0"/>
              <a:t>Avoir </a:t>
            </a:r>
            <a:r>
              <a:rPr lang="fr-FR" b="1" dirty="0">
                <a:solidFill>
                  <a:srgbClr val="FF0000"/>
                </a:solidFill>
              </a:rPr>
              <a:t>votre carte d’étudiant</a:t>
            </a:r>
          </a:p>
          <a:p>
            <a:r>
              <a:rPr lang="fr-FR" dirty="0"/>
              <a:t>Connaître </a:t>
            </a:r>
            <a:r>
              <a:rPr lang="fr-FR" b="1" dirty="0">
                <a:solidFill>
                  <a:srgbClr val="FF0000"/>
                </a:solidFill>
              </a:rPr>
              <a:t>votre mot de passe</a:t>
            </a:r>
            <a:r>
              <a:rPr lang="fr-FR" dirty="0"/>
              <a:t> pour accéder à </a:t>
            </a:r>
            <a:r>
              <a:rPr lang="fr-FR" b="1" dirty="0">
                <a:solidFill>
                  <a:srgbClr val="FF0000"/>
                </a:solidFill>
              </a:rPr>
              <a:t>Moodle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6F178E-E16E-264E-B6F6-00F5838B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5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cap="none" dirty="0"/>
              <a:t>Au semestre 2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167247"/>
            <a:ext cx="8491815" cy="497871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sz="2000" b="1" dirty="0"/>
              <a:t>Au semestre 2</a:t>
            </a:r>
            <a:r>
              <a:rPr lang="fr-FR" sz="2000" dirty="0"/>
              <a:t>, vous serez en niveau « Standard ». </a:t>
            </a:r>
            <a:br>
              <a:rPr lang="fr-FR" sz="2000" dirty="0"/>
            </a:br>
            <a:r>
              <a:rPr lang="fr-FR" sz="2000" dirty="0"/>
              <a:t>Ce niveau reprend le contenu du stage pour aller ensuite au-delà.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sz="2000" dirty="0"/>
              <a:t>En fonction de votre résultat, vous aurez 6 ou 10 semaines d’enseignement (en d’autres termes, </a:t>
            </a:r>
            <a:br>
              <a:rPr lang="fr-FR" sz="2000" dirty="0"/>
            </a:br>
            <a:r>
              <a:rPr lang="fr-FR" sz="2000" dirty="0"/>
              <a:t>	vous serez dispensé ou non des TD de révision).</a:t>
            </a:r>
          </a:p>
          <a:p>
            <a:pPr>
              <a:lnSpc>
                <a:spcPct val="110000"/>
              </a:lnSpc>
            </a:pPr>
            <a:r>
              <a:rPr lang="fr-FR" sz="2000" b="1" dirty="0">
                <a:solidFill>
                  <a:srgbClr val="FF0000"/>
                </a:solidFill>
              </a:rPr>
              <a:t>Par défaut, l’enseignement dure tout le semestre</a:t>
            </a:r>
            <a:r>
              <a:rPr lang="fr-FR" sz="2000" b="1" dirty="0"/>
              <a:t>. </a:t>
            </a:r>
            <a:r>
              <a:rPr lang="fr-FR" sz="2000" dirty="0"/>
              <a:t>Si vous êtes en « Standard 10 semaines », il n’y a pas de vague d’enseignement.</a:t>
            </a:r>
          </a:p>
          <a:p>
            <a:pPr>
              <a:lnSpc>
                <a:spcPct val="110000"/>
              </a:lnSpc>
            </a:pPr>
            <a:r>
              <a:rPr lang="fr-FR" sz="2000" dirty="0"/>
              <a:t>Si vous êtes en « Standard 6 semaines </a:t>
            </a:r>
            <a:r>
              <a:rPr lang="fr-FR" sz="2000"/>
              <a:t>», </a:t>
            </a:r>
            <a:br>
              <a:rPr lang="fr-FR" sz="2000"/>
            </a:br>
            <a:r>
              <a:rPr lang="fr-FR" sz="2000"/>
              <a:t>	vous </a:t>
            </a:r>
            <a:r>
              <a:rPr lang="fr-FR" sz="2000" dirty="0"/>
              <a:t>restez dans la même vague qu’au premier semestre.</a:t>
            </a:r>
          </a:p>
          <a:p>
            <a:pPr>
              <a:lnSpc>
                <a:spcPct val="110000"/>
              </a:lnSpc>
            </a:pPr>
            <a:r>
              <a:rPr lang="fr-FR" sz="2000" dirty="0"/>
              <a:t>A suivre, en janvier, sur le site d’enseignement :</a:t>
            </a:r>
          </a:p>
          <a:p>
            <a:pPr lvl="1">
              <a:lnSpc>
                <a:spcPct val="110000"/>
              </a:lnSpc>
            </a:pPr>
            <a:r>
              <a:rPr lang="fr-FR" sz="2000" dirty="0"/>
              <a:t>Rubrique « Résultats » pour connaître votre niveau au semestre 2</a:t>
            </a:r>
          </a:p>
          <a:p>
            <a:pPr lvl="1">
              <a:lnSpc>
                <a:spcPct val="110000"/>
              </a:lnSpc>
            </a:pPr>
            <a:r>
              <a:rPr lang="fr-FR" sz="2000" dirty="0"/>
              <a:t>Rubrique « Calendrier » pour connaître les principales dates du niveau dans lequel vous serez.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88771" y="6356351"/>
            <a:ext cx="3426279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340945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2194</TotalTime>
  <Words>253</Words>
  <Application>Microsoft Macintosh PowerPoint</Application>
  <PresentationFormat>Affichage à l'écran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Avenir Book</vt:lpstr>
      <vt:lpstr>Calibri</vt:lpstr>
      <vt:lpstr>Thème Office</vt:lpstr>
      <vt:lpstr>Rappel : MCC  + informations importantes pour le semestre 2</vt:lpstr>
      <vt:lpstr>Attention ! MCC, examen</vt:lpstr>
      <vt:lpstr>Au semestre 2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206</cp:revision>
  <cp:lastPrinted>2019-07-27T20:48:14Z</cp:lastPrinted>
  <dcterms:created xsi:type="dcterms:W3CDTF">2016-06-22T20:29:37Z</dcterms:created>
  <dcterms:modified xsi:type="dcterms:W3CDTF">2022-10-07T16:16:59Z</dcterms:modified>
</cp:coreProperties>
</file>