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83" r:id="rId3"/>
    <p:sldId id="266" r:id="rId4"/>
    <p:sldId id="267" r:id="rId5"/>
    <p:sldId id="28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898"/>
    <a:srgbClr val="F7F9FF"/>
    <a:srgbClr val="236896"/>
    <a:srgbClr val="E6ECF5"/>
    <a:srgbClr val="226895"/>
    <a:srgbClr val="2676AC"/>
    <a:srgbClr val="135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47" autoAdjust="0"/>
    <p:restoredTop sz="92788"/>
  </p:normalViewPr>
  <p:slideViewPr>
    <p:cSldViewPr snapToGrid="0" snapToObjects="1">
      <p:cViewPr varScale="1">
        <p:scale>
          <a:sx n="117" d="100"/>
          <a:sy n="117" d="100"/>
        </p:scale>
        <p:origin x="45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Nouveau : on insiste</a:t>
            </a:r>
            <a:r>
              <a:rPr lang="fr-FR" baseline="0" dirty="0"/>
              <a:t> sur la partie formation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548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399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https://www.univ-montp3.fr/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3538" y="6356351"/>
            <a:ext cx="3301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0833" y="3531533"/>
            <a:ext cx="7772400" cy="1006476"/>
          </a:xfrm>
        </p:spPr>
        <p:txBody>
          <a:bodyPr>
            <a:normAutofit/>
          </a:bodyPr>
          <a:lstStyle/>
          <a:p>
            <a:r>
              <a:rPr lang="fr-FR" b="1" dirty="0"/>
              <a:t>Formats d’archive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73942" y="4552757"/>
            <a:ext cx="6858000" cy="1655762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090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Archiver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9369" y="1054873"/>
            <a:ext cx="8491815" cy="510356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Archivage = </a:t>
            </a:r>
            <a:r>
              <a:rPr lang="fr-FR" sz="2000" dirty="0">
                <a:latin typeface="Tahoma" charset="0"/>
                <a:cs typeface="Tahoma" charset="0"/>
              </a:rPr>
              <a:t>regroupement </a:t>
            </a:r>
            <a:r>
              <a:rPr lang="fr-FR" sz="2000" dirty="0">
                <a:solidFill>
                  <a:srgbClr val="FF0000"/>
                </a:solidFill>
                <a:latin typeface="Tahoma" charset="0"/>
                <a:cs typeface="Tahoma" charset="0"/>
              </a:rPr>
              <a:t>en un seul fichier</a:t>
            </a:r>
            <a:r>
              <a:rPr lang="fr-FR" sz="2000" dirty="0">
                <a:latin typeface="Tahoma" charset="0"/>
                <a:cs typeface="Tahoma" charset="0"/>
              </a:rPr>
              <a:t> plusieurs fichiers ou répertoires avec leurs sous-répertoires et fichiers contenus.</a:t>
            </a:r>
          </a:p>
          <a:p>
            <a:r>
              <a:rPr lang="fr-FR" sz="2000" dirty="0">
                <a:latin typeface="Tahoma" charset="0"/>
                <a:cs typeface="Tahoma" charset="0"/>
              </a:rPr>
              <a:t>Remarque : répertoire = dossier</a:t>
            </a:r>
          </a:p>
          <a:p>
            <a:endParaRPr lang="fr-FR" sz="2000" dirty="0">
              <a:latin typeface="Tahoma" charset="0"/>
              <a:cs typeface="Tahoma" charset="0"/>
            </a:endParaRPr>
          </a:p>
          <a:p>
            <a:endParaRPr lang="fr-FR" sz="2000" dirty="0">
              <a:latin typeface="Tahoma" charset="0"/>
              <a:cs typeface="Tahoma" charset="0"/>
            </a:endParaRPr>
          </a:p>
          <a:p>
            <a:endParaRPr lang="fr-FR" sz="2000" dirty="0">
              <a:latin typeface="Tahoma" charset="0"/>
              <a:cs typeface="Tahoma" charset="0"/>
            </a:endParaRPr>
          </a:p>
          <a:p>
            <a:endParaRPr lang="fr-FR" sz="2000" dirty="0">
              <a:latin typeface="Tahoma" charset="0"/>
              <a:cs typeface="Tahoma" charset="0"/>
            </a:endParaRPr>
          </a:p>
          <a:p>
            <a:endParaRPr lang="fr-FR" sz="2000" dirty="0">
              <a:latin typeface="Tahoma" charset="0"/>
              <a:cs typeface="Tahoma" charset="0"/>
            </a:endParaRPr>
          </a:p>
          <a:p>
            <a:endParaRPr lang="fr-FR" sz="2000" dirty="0">
              <a:latin typeface="Tahoma" charset="0"/>
              <a:cs typeface="Tahoma" charset="0"/>
            </a:endParaRPr>
          </a:p>
          <a:p>
            <a:endParaRPr lang="fr-FR" sz="2000" dirty="0">
              <a:latin typeface="Tahoma" charset="0"/>
              <a:cs typeface="Tahoma" charset="0"/>
            </a:endParaRPr>
          </a:p>
          <a:p>
            <a:r>
              <a:rPr lang="fr-FR" sz="2000" dirty="0">
                <a:latin typeface="Tahoma" charset="0"/>
                <a:cs typeface="Tahoma" charset="0"/>
              </a:rPr>
              <a:t>Formats courants : zip, </a:t>
            </a:r>
            <a:r>
              <a:rPr lang="fr-FR" sz="2000" dirty="0" err="1">
                <a:latin typeface="Tahoma" charset="0"/>
                <a:cs typeface="Tahoma" charset="0"/>
              </a:rPr>
              <a:t>gz</a:t>
            </a:r>
            <a:r>
              <a:rPr lang="fr-FR" sz="2000" dirty="0">
                <a:latin typeface="Tahoma" charset="0"/>
                <a:cs typeface="Tahoma" charset="0"/>
              </a:rPr>
              <a:t>, 7z, </a:t>
            </a:r>
            <a:r>
              <a:rPr lang="fr-FR" sz="2000" dirty="0" err="1">
                <a:latin typeface="Tahoma" charset="0"/>
                <a:cs typeface="Tahoma" charset="0"/>
              </a:rPr>
              <a:t>rar</a:t>
            </a:r>
            <a:r>
              <a:rPr lang="fr-FR" sz="2000" dirty="0">
                <a:latin typeface="Tahoma" charset="0"/>
                <a:cs typeface="Tahoma" charset="0"/>
              </a:rPr>
              <a:t>, tar</a:t>
            </a:r>
          </a:p>
          <a:p>
            <a:pPr marL="457200" lvl="1" indent="0">
              <a:buNone/>
            </a:pPr>
            <a:r>
              <a:rPr lang="fr-FR" sz="2000" dirty="0">
                <a:latin typeface="Tahoma" charset="0"/>
                <a:cs typeface="Tahoma" charset="0"/>
              </a:rPr>
              <a:t>Attention ! Toutes les machines ne savent pas gérer tous les formats</a:t>
            </a:r>
          </a:p>
          <a:p>
            <a:r>
              <a:rPr lang="fr-FR" sz="2000" dirty="0">
                <a:latin typeface="Tahoma" charset="0"/>
                <a:cs typeface="Tahoma" charset="0"/>
              </a:rPr>
              <a:t>Réalisation via un logiciel dédié : tous les systèmes d’exploitation d’aujourd’hui en ont un par </a:t>
            </a:r>
            <a:r>
              <a:rPr lang="fr-FR" sz="2000">
                <a:latin typeface="Tahoma" charset="0"/>
                <a:cs typeface="Tahoma" charset="0"/>
              </a:rPr>
              <a:t>défaut inclus</a:t>
            </a:r>
            <a:endParaRPr lang="fr-FR" sz="2000" dirty="0">
              <a:latin typeface="Tahoma" charset="0"/>
              <a:cs typeface="Tahoma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grpSp>
        <p:nvGrpSpPr>
          <p:cNvPr id="8" name="Grouper 7"/>
          <p:cNvGrpSpPr/>
          <p:nvPr/>
        </p:nvGrpSpPr>
        <p:grpSpPr>
          <a:xfrm>
            <a:off x="2331087" y="2321962"/>
            <a:ext cx="4243489" cy="2150769"/>
            <a:chOff x="4500563" y="4114800"/>
            <a:chExt cx="4191000" cy="2438400"/>
          </a:xfrm>
        </p:grpSpPr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5491163" y="4876800"/>
              <a:ext cx="1143000" cy="381000"/>
            </a:xfrm>
            <a:prstGeom prst="rightArrow">
              <a:avLst>
                <a:gd name="adj1" fmla="val 50000"/>
                <a:gd name="adj2" fmla="val 7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>
              <a:off x="6786563" y="4419600"/>
              <a:ext cx="1905000" cy="2057400"/>
            </a:xfrm>
            <a:prstGeom prst="flowChartDocumen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1" name="AutoShape 19"/>
            <p:cNvSpPr>
              <a:spLocks noChangeArrowheads="1"/>
            </p:cNvSpPr>
            <p:nvPr/>
          </p:nvSpPr>
          <p:spPr bwMode="auto">
            <a:xfrm>
              <a:off x="6862763" y="4495800"/>
              <a:ext cx="838200" cy="762000"/>
            </a:xfrm>
            <a:prstGeom prst="flowChartDocumen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7766050" y="4495800"/>
              <a:ext cx="838200" cy="762000"/>
            </a:xfrm>
            <a:prstGeom prst="flowChartDocumen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3" name="AutoShape 21"/>
            <p:cNvSpPr>
              <a:spLocks noChangeArrowheads="1"/>
            </p:cNvSpPr>
            <p:nvPr/>
          </p:nvSpPr>
          <p:spPr bwMode="auto">
            <a:xfrm>
              <a:off x="6862763" y="5334000"/>
              <a:ext cx="838200" cy="762000"/>
            </a:xfrm>
            <a:prstGeom prst="flowChartDocumen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4" name="AutoShape 24"/>
            <p:cNvSpPr>
              <a:spLocks noChangeArrowheads="1"/>
            </p:cNvSpPr>
            <p:nvPr/>
          </p:nvSpPr>
          <p:spPr bwMode="auto">
            <a:xfrm>
              <a:off x="4500563" y="5791200"/>
              <a:ext cx="838200" cy="762000"/>
            </a:xfrm>
            <a:prstGeom prst="flowChartDocumen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5" name="AutoShape 25"/>
            <p:cNvSpPr>
              <a:spLocks noChangeArrowheads="1"/>
            </p:cNvSpPr>
            <p:nvPr/>
          </p:nvSpPr>
          <p:spPr bwMode="auto">
            <a:xfrm>
              <a:off x="4500563" y="4953000"/>
              <a:ext cx="838200" cy="762000"/>
            </a:xfrm>
            <a:prstGeom prst="flowChartDocumen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6" name="AutoShape 26"/>
            <p:cNvSpPr>
              <a:spLocks noChangeArrowheads="1"/>
            </p:cNvSpPr>
            <p:nvPr/>
          </p:nvSpPr>
          <p:spPr bwMode="auto">
            <a:xfrm>
              <a:off x="4500563" y="4114800"/>
              <a:ext cx="838200" cy="762000"/>
            </a:xfrm>
            <a:prstGeom prst="flowChartDocumen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7" name="Text Box 28"/>
            <p:cNvSpPr txBox="1">
              <a:spLocks noChangeArrowheads="1"/>
            </p:cNvSpPr>
            <p:nvPr/>
          </p:nvSpPr>
          <p:spPr bwMode="auto">
            <a:xfrm>
              <a:off x="7929563" y="5410200"/>
              <a:ext cx="6746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b="0" dirty="0"/>
                <a:t>.zip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9456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3" y="66014"/>
            <a:ext cx="6923361" cy="1325563"/>
          </a:xfrm>
        </p:spPr>
        <p:txBody>
          <a:bodyPr/>
          <a:lstStyle/>
          <a:p>
            <a:r>
              <a:rPr lang="fr-FR" dirty="0"/>
              <a:t>Compresser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346" y="1692425"/>
            <a:ext cx="8491815" cy="4663926"/>
          </a:xfrm>
        </p:spPr>
        <p:txBody>
          <a:bodyPr>
            <a:normAutofit/>
          </a:bodyPr>
          <a:lstStyle/>
          <a:p>
            <a:r>
              <a:rPr lang="fr-FR" dirty="0"/>
              <a:t>Une compression est parfois réalisée en même temps que l’archivage</a:t>
            </a:r>
          </a:p>
          <a:p>
            <a:pPr lvl="1"/>
            <a:r>
              <a:rPr lang="fr-FR" dirty="0"/>
              <a:t>compression sans perte : lorsqu’on désarchivera, on retrouvera tous les documents</a:t>
            </a:r>
          </a:p>
          <a:p>
            <a:pPr lvl="1"/>
            <a:r>
              <a:rPr lang="fr-FR" dirty="0"/>
              <a:t>formats d’archive compressée : zip, </a:t>
            </a:r>
            <a:r>
              <a:rPr lang="fr-FR" dirty="0" err="1"/>
              <a:t>gz</a:t>
            </a:r>
            <a:r>
              <a:rPr lang="fr-FR" dirty="0"/>
              <a:t>, 7z, </a:t>
            </a:r>
            <a:r>
              <a:rPr lang="fr-FR" dirty="0" err="1"/>
              <a:t>rar</a:t>
            </a:r>
            <a:endParaRPr lang="fr-FR" dirty="0"/>
          </a:p>
          <a:p>
            <a:pPr lvl="1"/>
            <a:r>
              <a:rPr lang="fr-FR" dirty="0"/>
              <a:t>format d’archive non compressée : tar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906486" y="6385549"/>
            <a:ext cx="3208564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</p:spTree>
    <p:extLst>
      <p:ext uri="{BB962C8B-B14F-4D97-AF65-F5344CB8AC3E}">
        <p14:creationId xmlns:p14="http://schemas.microsoft.com/office/powerpoint/2010/main" val="81541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Extraire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L’opération d’extraction permet de récupérer le contenu d’une archive.</a:t>
            </a:r>
          </a:p>
          <a:p>
            <a:r>
              <a:rPr lang="is-IS" dirty="0"/>
              <a:t>Attention ! Les systèmes d’exploitation mélangent les 2 concepts et proposent Compresser/Extraire dans les menus (au lieu de Archiver/Extraire ou Compresser/Décompresser)</a:t>
            </a:r>
          </a:p>
          <a:p>
            <a:r>
              <a:rPr lang="is-IS" dirty="0"/>
              <a:t>Attention ! Sous Windows, le gestionnaire de fichier permet de naviguer dans le contenu d’une archive comme s’il s’agissait d’un dossier classique.</a:t>
            </a:r>
          </a:p>
          <a:p>
            <a:pPr lvl="1"/>
            <a:r>
              <a:rPr lang="is-IS" dirty="0"/>
              <a:t>Danger ! La plupart des fichiers ne peuvent alors pas être ouverts avec une application classique (ou qu’en lecture seule). Pensez à extraire les fichiers avant de manipuler les fichiers.</a:t>
            </a:r>
          </a:p>
        </p:txBody>
      </p:sp>
    </p:spTree>
    <p:extLst>
      <p:ext uri="{BB962C8B-B14F-4D97-AF65-F5344CB8AC3E}">
        <p14:creationId xmlns:p14="http://schemas.microsoft.com/office/powerpoint/2010/main" val="1575166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Réaliser ces opérations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Voir menu contextuel du fichier, dossier ou archive à traiter.</a:t>
            </a:r>
          </a:p>
          <a:p>
            <a:r>
              <a:rPr lang="fr-FR" dirty="0"/>
              <a:t>Attention ! Certains logiciels d’archivage ont parfois des faiblesses et n’arrivent pas à ouvrir certaines archives. Il peut être intéressant d’avoir plusieurs logiciels à disposition sur vos machines (exemples : 7zip (Windows), 7zX (Mac), </a:t>
            </a:r>
            <a:r>
              <a:rPr lang="fr-FR" dirty="0" err="1"/>
              <a:t>Engrampa</a:t>
            </a:r>
            <a:r>
              <a:rPr lang="fr-FR" dirty="0"/>
              <a:t> (Linux))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53300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1619</TotalTime>
  <Words>337</Words>
  <Application>Microsoft Macintosh PowerPoint</Application>
  <PresentationFormat>Affichage à l'écran (4:3)</PresentationFormat>
  <Paragraphs>41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ＭＳ Ｐゴシック</vt:lpstr>
      <vt:lpstr>Arial</vt:lpstr>
      <vt:lpstr>Avenir Book</vt:lpstr>
      <vt:lpstr>Calibri</vt:lpstr>
      <vt:lpstr>Tahoma</vt:lpstr>
      <vt:lpstr>Times New Roman</vt:lpstr>
      <vt:lpstr>Thème Office</vt:lpstr>
      <vt:lpstr>Formats d’archive</vt:lpstr>
      <vt:lpstr>Archiver</vt:lpstr>
      <vt:lpstr>Compresser</vt:lpstr>
      <vt:lpstr>Extraire</vt:lpstr>
      <vt:lpstr>Réaliser ces opérations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Microsoft Office User</cp:lastModifiedBy>
  <cp:revision>193</cp:revision>
  <cp:lastPrinted>2020-09-12T20:07:30Z</cp:lastPrinted>
  <dcterms:created xsi:type="dcterms:W3CDTF">2016-06-22T20:29:37Z</dcterms:created>
  <dcterms:modified xsi:type="dcterms:W3CDTF">2020-09-12T20:10:12Z</dcterms:modified>
</cp:coreProperties>
</file>