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6"/>
  </p:notesMasterIdLst>
  <p:sldIdLst>
    <p:sldId id="256" r:id="rId3"/>
    <p:sldId id="258" r:id="rId4"/>
    <p:sldId id="273" r:id="rId5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7425B"/>
    <a:srgbClr val="CD9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7"/>
    <p:restoredTop sz="94694"/>
  </p:normalViewPr>
  <p:slideViewPr>
    <p:cSldViewPr>
      <p:cViewPr varScale="1">
        <p:scale>
          <a:sx n="121" d="100"/>
          <a:sy n="121" d="100"/>
        </p:scale>
        <p:origin x="1296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charset="0"/>
                <a:cs typeface="Arial Unicode MS" charset="0"/>
              </a:defRPr>
            </a:lvl1pPr>
          </a:lstStyle>
          <a:p>
            <a:pPr>
              <a:defRPr/>
            </a:pPr>
            <a:fld id="{7C743168-6CB8-1148-9ADA-F630FF4C6E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900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A0B24466-600A-1140-B8AA-E27B3F50CA07}" type="slidenum">
              <a:rPr lang="fr-FR"/>
              <a:pPr>
                <a:defRPr/>
              </a:pPr>
              <a:t>1</a:t>
            </a:fld>
            <a:endParaRPr lang="fr-FR"/>
          </a:p>
        </p:txBody>
      </p:sp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EB374D9C-3A2D-1749-A5B5-015D73D2C4D6}" type="slidenum">
              <a:rPr lang="fr-FR" sz="1200" smtClean="0"/>
              <a:pPr algn="r">
                <a:buClrTx/>
                <a:buFontTx/>
                <a:buNone/>
                <a:defRPr/>
              </a:pPr>
              <a:t>1</a:t>
            </a:fld>
            <a:endParaRPr lang="fr-FR" sz="1200"/>
          </a:p>
        </p:txBody>
      </p:sp>
      <p:sp>
        <p:nvSpPr>
          <p:cNvPr id="14338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4339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fr-F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455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105FCAC4-9B7B-6349-ABE4-942665D65659}" type="slidenum">
              <a:rPr lang="fr-FR"/>
              <a:pPr>
                <a:defRPr/>
              </a:pPr>
              <a:t>2</a:t>
            </a:fld>
            <a:endParaRPr lang="fr-FR"/>
          </a:p>
        </p:txBody>
      </p:sp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  <a:defRPr/>
            </a:pPr>
            <a:fld id="{AB6AB8C3-F2CF-1F47-B36A-AF21A001F6BA}" type="slidenum">
              <a:rPr lang="fr-FR" sz="1200" smtClean="0"/>
              <a:pPr algn="r">
                <a:buClrTx/>
                <a:buFontTx/>
                <a:buNone/>
                <a:defRPr/>
              </a:pPr>
              <a:t>2</a:t>
            </a:fld>
            <a:endParaRPr lang="fr-FR" sz="1200"/>
          </a:p>
        </p:txBody>
      </p:sp>
      <p:sp>
        <p:nvSpPr>
          <p:cNvPr id="16386" name="Text Box 2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638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fr-FR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14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7C743168-6CB8-1148-9ADA-F630FF4C6E2A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6508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2512B-81CC-724D-A637-B9B7E8DB5C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91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AC9BA-9FFD-E14E-846F-4077C9B478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97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E9D89-9476-3044-B5BC-7C9A1182D9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0317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FC3B5-CAA2-9448-A3A1-F1F29382902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526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054F7-8F05-554C-8510-71E1A1E904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736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01A4C-40F5-2A49-AFDD-65F1ADDEAA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06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5B2F-AE0E-3843-85B8-E34306F3D8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099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1AF16-63FF-414E-9022-7D56D57EE3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520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2A763-3670-8847-A60F-B0DCFDA6F0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066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795C6-E0F3-2748-A096-21934B82B1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9356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F406B-308F-0E46-8F27-76CFB6F9C5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45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688B5-974A-944F-9582-4E838E787B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4361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7D8EA-93A1-6441-95A2-FDE48641B4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4337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4CE23-DF13-684A-A00D-EBDCA21B98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966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1E277-0CD7-FB4D-ADEC-32F7893837E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00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7F421-16AE-C64C-A568-C038D81BD8D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43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38ECA-9795-584F-A8F6-FA6B73530F5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43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1AA39-8733-7446-8FCB-4C08EE2D42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56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42998-2535-C242-9372-377F916D60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79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8F016-9D02-7B45-86F4-6536809CAE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987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961ED-E4FB-5740-BC8E-2CB6BA01A72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60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44821-73D8-8D44-A997-4105B17E5D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87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57200" y="6240463"/>
            <a:ext cx="2133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0463"/>
            <a:ext cx="2132013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627BFC6-4B87-1542-9521-AC00A9E1886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w 1000"/>
              <a:gd name="T7" fmla="*/ 0 h 1000"/>
              <a:gd name="T8" fmla="*/ 1000 w 1000"/>
              <a:gd name="T9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6172200"/>
            <a:ext cx="8229600" cy="1588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w 1000"/>
              <a:gd name="T7" fmla="*/ 0 h 1000"/>
              <a:gd name="T8" fmla="*/ 1000 w 1000"/>
              <a:gd name="T9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56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1981200" y="3962400"/>
            <a:ext cx="6511925" cy="1588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+mj-lt"/>
                <a:cs typeface="Arial Unicode MS" charset="0"/>
              </a:defRPr>
            </a:lvl1pPr>
          </a:lstStyle>
          <a:p>
            <a:pPr>
              <a:defRPr/>
            </a:pPr>
            <a:fld id="{DEF2B409-2310-634A-8710-F367829C76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200">
          <a:solidFill>
            <a:srgbClr val="006633"/>
          </a:solidFill>
          <a:latin typeface="Garamond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914400" y="1524000"/>
            <a:ext cx="7623175" cy="219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fr-FR" sz="4600" b="1" dirty="0">
                <a:solidFill>
                  <a:srgbClr val="006633"/>
                </a:solidFill>
                <a:latin typeface="Garamond" charset="0"/>
              </a:rPr>
              <a:t>Informatique en L2-L3</a:t>
            </a:r>
            <a:r>
              <a:rPr lang="fr-FR" sz="4600" dirty="0">
                <a:solidFill>
                  <a:srgbClr val="006633"/>
                </a:solidFill>
                <a:latin typeface="Garamond" charset="0"/>
              </a:rPr>
              <a:t> 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4584700"/>
            <a:ext cx="91440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fr-FR" dirty="0"/>
              <a:t>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fr-FR" sz="4200" b="1" dirty="0">
                <a:solidFill>
                  <a:srgbClr val="006633"/>
                </a:solidFill>
                <a:latin typeface="Garamond" charset="0"/>
              </a:rPr>
              <a:t>En L2-L3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852675"/>
            <a:ext cx="8229600" cy="552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75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Informatique = une des options d’ouverture</a:t>
            </a:r>
          </a:p>
          <a:p>
            <a:pPr lvl="1">
              <a:spcBef>
                <a:spcPts val="75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Choix réalisé pour l’année</a:t>
            </a:r>
            <a:br>
              <a:rPr lang="fr-FR" dirty="0"/>
            </a:br>
            <a:r>
              <a:rPr lang="fr-FR" dirty="0"/>
              <a:t>(changement possible au S2 pour culture générale)</a:t>
            </a:r>
          </a:p>
          <a:p>
            <a:pPr marL="0" indent="0">
              <a:spcBef>
                <a:spcPts val="750"/>
              </a:spcBef>
              <a:buClr>
                <a:srgbClr val="CC9900"/>
              </a:buClr>
              <a:buSzPct val="65000"/>
              <a:defRPr/>
            </a:pPr>
            <a:endParaRPr lang="fr-FR" dirty="0"/>
          </a:p>
          <a:p>
            <a:pPr>
              <a:spcBef>
                <a:spcPts val="75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À l’intérieur du module d’informatique</a:t>
            </a:r>
            <a:br>
              <a:rPr lang="fr-FR" dirty="0"/>
            </a:br>
            <a:r>
              <a:rPr lang="fr-FR" dirty="0"/>
              <a:t>	</a:t>
            </a:r>
            <a:r>
              <a:rPr lang="fr-FR" dirty="0">
                <a:solidFill>
                  <a:srgbClr val="CD9901"/>
                </a:solidFill>
              </a:rPr>
              <a:t> ➥ </a:t>
            </a:r>
            <a:r>
              <a:rPr lang="fr-FR" dirty="0"/>
              <a:t>un choix  de sous-module à faire</a:t>
            </a:r>
          </a:p>
          <a:p>
            <a:pPr>
              <a:spcBef>
                <a:spcPts val="75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Dans les prochains transparents, </a:t>
            </a:r>
          </a:p>
          <a:p>
            <a:pPr lvl="1">
              <a:spcBef>
                <a:spcPts val="75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les choix possibles</a:t>
            </a:r>
          </a:p>
          <a:p>
            <a:pPr lvl="1">
              <a:spcBef>
                <a:spcPts val="750"/>
              </a:spcBef>
              <a:buClr>
                <a:srgbClr val="CC9900"/>
              </a:buClr>
              <a:buSzPct val="65000"/>
              <a:buFont typeface="Wingdings" charset="0"/>
              <a:buChar char=""/>
              <a:defRPr/>
            </a:pPr>
            <a:r>
              <a:rPr lang="fr-FR" dirty="0"/>
              <a:t>Une description rapide de chaque sous-module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311830"/>
          </a:xfrm>
        </p:spPr>
        <p:txBody>
          <a:bodyPr/>
          <a:lstStyle/>
          <a:p>
            <a:pPr algn="ctr"/>
            <a:r>
              <a:rPr lang="fr-FR" dirty="0"/>
              <a:t>Choix interne au module d’informatique en L2/L3</a:t>
            </a: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1500470"/>
            <a:ext cx="8064896" cy="4932548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/>
              <a:t>Prévisions pour Semestre 1 2025-2026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2400" dirty="0"/>
              <a:t>(en préparation) module de perfectionnement et préparation à la certification </a:t>
            </a:r>
            <a:r>
              <a:rPr lang="fr-FR" sz="2400" dirty="0" err="1"/>
              <a:t>Pix</a:t>
            </a:r>
            <a:r>
              <a:rPr lang="fr-FR" sz="2400" dirty="0"/>
              <a:t>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2400" dirty="0"/>
              <a:t>Spécialisation Tableur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2400" dirty="0"/>
              <a:t>Spécialisation Projet</a:t>
            </a:r>
            <a:r>
              <a:rPr lang="fr-FR" sz="1400" dirty="0"/>
              <a:t> </a:t>
            </a:r>
            <a:r>
              <a:rPr lang="fr-FR" sz="800" dirty="0"/>
              <a:t>(pour ceux qui ont des </a:t>
            </a:r>
            <a:r>
              <a:rPr lang="fr-FR" sz="800" dirty="0" err="1"/>
              <a:t>pré-requis</a:t>
            </a:r>
            <a:r>
              <a:rPr lang="fr-FR" sz="800" dirty="0"/>
              <a:t> en programmation)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/>
              <a:t>Prévisions pour Semestre 2 2025-2026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2400" dirty="0"/>
              <a:t>(en préparation) module de perfectionnement et préparation à la certification </a:t>
            </a:r>
            <a:r>
              <a:rPr lang="fr-FR" sz="2400" dirty="0" err="1"/>
              <a:t>Pix</a:t>
            </a:r>
            <a:r>
              <a:rPr lang="fr-FR" sz="2400" dirty="0"/>
              <a:t>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2400" dirty="0"/>
              <a:t>Spécialisation Web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/>
              <a:t>Voir notre site web, à la rentrée, pour plus </a:t>
            </a:r>
            <a:r>
              <a:rPr lang="fr-FR" sz="2800"/>
              <a:t>d’info sur </a:t>
            </a:r>
            <a:r>
              <a:rPr lang="fr-FR" sz="2800" dirty="0"/>
              <a:t>les modules ouverts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8045786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Garamond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Garamond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4976</TotalTime>
  <Words>137</Words>
  <Application>Microsoft Macintosh PowerPoint</Application>
  <PresentationFormat>Affichage à l'écran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Garamond</vt:lpstr>
      <vt:lpstr>Times New Roman</vt:lpstr>
      <vt:lpstr>Wingdings</vt:lpstr>
      <vt:lpstr>Thème Office</vt:lpstr>
      <vt:lpstr>1_Thème Office</vt:lpstr>
      <vt:lpstr>Présentation PowerPoint</vt:lpstr>
      <vt:lpstr>Présentation PowerPoint</vt:lpstr>
      <vt:lpstr>Choix interne au module d’informatique en L2/L3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Compétences informatiques &amp; C2i Niveau avancé </dc:title>
  <dc:creator>guest</dc:creator>
  <cp:lastModifiedBy>Gwenaël Richomme</cp:lastModifiedBy>
  <cp:revision>271</cp:revision>
  <cp:lastPrinted>2025-04-01T11:12:10Z</cp:lastPrinted>
  <dcterms:created xsi:type="dcterms:W3CDTF">2009-09-09T09:33:22Z</dcterms:created>
  <dcterms:modified xsi:type="dcterms:W3CDTF">2025-04-01T11:12:12Z</dcterms:modified>
</cp:coreProperties>
</file>