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8" r:id="rId4"/>
    <p:sldId id="273" r:id="rId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/>
    <p:restoredTop sz="94694"/>
  </p:normalViewPr>
  <p:slideViewPr>
    <p:cSldViewPr>
      <p:cViewPr varScale="1">
        <p:scale>
          <a:sx n="121" d="100"/>
          <a:sy n="121" d="100"/>
        </p:scale>
        <p:origin x="12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05FCAC4-9B7B-6349-ABE4-942665D65659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AB6AB8C3-F2CF-1F47-B36A-AF21A001F6BA}" type="slidenum">
              <a:rPr lang="fr-FR" sz="1200" smtClean="0"/>
              <a:pPr algn="r">
                <a:buClrTx/>
                <a:buFontTx/>
                <a:buNone/>
                <a:defRPr/>
              </a:pPr>
              <a:t>2</a:t>
            </a:fld>
            <a:endParaRPr lang="fr-FR" sz="1200"/>
          </a:p>
        </p:txBody>
      </p:sp>
      <p:sp>
        <p:nvSpPr>
          <p:cNvPr id="1638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7C743168-6CB8-1148-9ADA-F630FF4C6E2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50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Informatique en L2-L3</a:t>
            </a:r>
            <a:r>
              <a:rPr lang="fr-FR" sz="4600" dirty="0">
                <a:solidFill>
                  <a:srgbClr val="006633"/>
                </a:solidFill>
                <a:latin typeface="Garamond" charset="0"/>
              </a:rPr>
              <a:t>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En L2-L3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852675"/>
            <a:ext cx="8229600" cy="552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Informatique = une des options d’ouverture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Choix réalisé pour l’année</a:t>
            </a:r>
            <a:br>
              <a:rPr lang="fr-FR" dirty="0"/>
            </a:br>
            <a:r>
              <a:rPr lang="fr-FR" dirty="0"/>
              <a:t>(changement possible au S2 pour culture générale)</a:t>
            </a:r>
          </a:p>
          <a:p>
            <a:pPr marL="0" indent="0">
              <a:spcBef>
                <a:spcPts val="750"/>
              </a:spcBef>
              <a:buClr>
                <a:srgbClr val="CC9900"/>
              </a:buClr>
              <a:buSzPct val="65000"/>
              <a:defRPr/>
            </a:pPr>
            <a:endParaRPr lang="fr-FR" dirty="0"/>
          </a:p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À l’intérieur du module d’informatique</a:t>
            </a:r>
            <a:br>
              <a:rPr lang="fr-FR" dirty="0"/>
            </a:br>
            <a:r>
              <a:rPr lang="fr-FR" dirty="0"/>
              <a:t>	</a:t>
            </a:r>
            <a:r>
              <a:rPr lang="fr-FR" dirty="0">
                <a:solidFill>
                  <a:srgbClr val="CD9901"/>
                </a:solidFill>
              </a:rPr>
              <a:t> ➥ </a:t>
            </a:r>
            <a:r>
              <a:rPr lang="fr-FR" dirty="0"/>
              <a:t>un choix  de sous-module à faire</a:t>
            </a:r>
          </a:p>
          <a:p>
            <a:pPr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Dans les prochains transparents, 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les choix possibles</a:t>
            </a:r>
          </a:p>
          <a:p>
            <a:pPr lvl="1">
              <a:spcBef>
                <a:spcPts val="75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Une description rapide de chaque sous-module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311830"/>
          </a:xfrm>
        </p:spPr>
        <p:txBody>
          <a:bodyPr/>
          <a:lstStyle/>
          <a:p>
            <a:pPr algn="ctr"/>
            <a:r>
              <a:rPr lang="fr-FR" dirty="0"/>
              <a:t>Choix interne au module d’informatique en L2/L3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500470"/>
            <a:ext cx="8064896" cy="493254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Prévisions pour Semestre 1 2025-2026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(en préparation) module de perfectionnement et préparation à la certification </a:t>
            </a:r>
            <a:r>
              <a:rPr lang="fr-FR" sz="2400" dirty="0" err="1"/>
              <a:t>Pix</a:t>
            </a:r>
            <a:r>
              <a:rPr lang="fr-FR" sz="2400" dirty="0"/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Tableur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Projet</a:t>
            </a:r>
            <a:r>
              <a:rPr lang="fr-FR" sz="1400" dirty="0"/>
              <a:t> </a:t>
            </a:r>
            <a:r>
              <a:rPr lang="fr-FR" sz="800" dirty="0"/>
              <a:t>(pour ceux qui ont des </a:t>
            </a:r>
            <a:r>
              <a:rPr lang="fr-FR" sz="800" dirty="0" err="1"/>
              <a:t>pré-requis</a:t>
            </a:r>
            <a:r>
              <a:rPr lang="fr-FR" sz="800" dirty="0"/>
              <a:t> en programmation)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Prévisions pour Semestre 2 2025-2026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(en préparation) module de perfectionnement et préparation à la certification </a:t>
            </a:r>
            <a:r>
              <a:rPr lang="fr-FR" sz="2400" dirty="0" err="1"/>
              <a:t>Pix</a:t>
            </a:r>
            <a:r>
              <a:rPr lang="fr-FR" sz="2400" dirty="0"/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400" dirty="0"/>
              <a:t>Spécialisation Web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Voir notre site web, à la rentrée, pour plus </a:t>
            </a:r>
            <a:r>
              <a:rPr lang="fr-FR" sz="2800"/>
              <a:t>d’info sur </a:t>
            </a:r>
            <a:r>
              <a:rPr lang="fr-FR" sz="2800" dirty="0"/>
              <a:t>les modules ouverts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04578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</TotalTime>
  <Words>137</Words>
  <Application>Microsoft Macintosh PowerPoint</Application>
  <PresentationFormat>Affichage à l'écran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Présentation PowerPoint</vt:lpstr>
      <vt:lpstr>Choix interne au module d’informatique en L2/L3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271</cp:revision>
  <cp:lastPrinted>2025-04-01T11:12:10Z</cp:lastPrinted>
  <dcterms:created xsi:type="dcterms:W3CDTF">2009-09-09T09:33:22Z</dcterms:created>
  <dcterms:modified xsi:type="dcterms:W3CDTF">2025-04-01T11:12:12Z</dcterms:modified>
</cp:coreProperties>
</file>