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trictFirstAndLastChars="0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8"/>
    <p:restoredTop sz="94643"/>
  </p:normalViewPr>
  <p:slideViewPr>
    <p:cSldViewPr>
      <p:cViewPr varScale="1">
        <p:scale>
          <a:sx n="120" d="100"/>
          <a:sy n="120" d="100"/>
        </p:scale>
        <p:origin x="1224" y="17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>
            <a:extLst>
              <a:ext uri="{FF2B5EF4-FFF2-40B4-BE49-F238E27FC236}">
                <a16:creationId xmlns:a16="http://schemas.microsoft.com/office/drawing/2014/main" id="{A69DAD99-5129-CE4F-99B3-457ABAA39362}"/>
              </a:ext>
            </a:extLst>
          </p:cNvPr>
          <p:cNvSpPr>
            <a:spLocks noGrp="1" noChangeArrowheads="1"/>
          </p:cNvSpPr>
          <p:nvPr>
            <p:ph type="sldImg"/>
          </p:nvPr>
        </p:nvSpPr>
        <p:spPr bwMode="auto">
          <a:xfrm>
            <a:off x="0" y="695325"/>
            <a:ext cx="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050" name="Rectangle 2">
            <a:extLst>
              <a:ext uri="{FF2B5EF4-FFF2-40B4-BE49-F238E27FC236}">
                <a16:creationId xmlns:a16="http://schemas.microsoft.com/office/drawing/2014/main" id="{07D1DE20-D10F-0545-8824-285CF9D966E7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Text Box 1">
            <a:extLst>
              <a:ext uri="{FF2B5EF4-FFF2-40B4-BE49-F238E27FC236}">
                <a16:creationId xmlns:a16="http://schemas.microsoft.com/office/drawing/2014/main" id="{BFFE4464-C97A-C649-AB26-177730F88AF0}"/>
              </a:ext>
            </a:extLst>
          </p:cNvPr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8" name="Text Box 2">
            <a:extLst>
              <a:ext uri="{FF2B5EF4-FFF2-40B4-BE49-F238E27FC236}">
                <a16:creationId xmlns:a16="http://schemas.microsoft.com/office/drawing/2014/main" id="{00616FD6-1681-E34C-891F-33C51CC73BDA}"/>
              </a:ext>
            </a:extLst>
          </p:cNvPr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alt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D0433F4-4FE2-FF48-AC67-5840DD027B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5208599A-7939-1448-A47C-81E49D8A51F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79757CB-0F92-D34C-BFCA-055512A3D88E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FBF72C3-7834-1940-A10F-E1C7E7D9C8FD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67CBBA91-1B5C-BC45-8982-57A0F25930C6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1635909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9B3A25D-C4D0-E846-AB84-B10CEFB900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E19856C-7EEA-104D-BE02-722251CC7F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6DED32-CA06-1744-92E4-21EC3C77B2AE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7AC7B5D-BAB7-FA4C-9D89-3D136C43B2D7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A4F26FFB-C0E1-A94D-A258-A8F566E41638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6590725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BCCD77B6-C7B7-0F4B-8D6E-44DB86CBF04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5813" cy="5849937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E1BDA0BA-AB6C-1E44-97D1-9ED9C582D5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49937"/>
          </a:xfrm>
        </p:spPr>
        <p:txBody>
          <a:bodyPr vert="eaVert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2A0D4BE-92E9-C947-A606-396B806F5883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DFC6F3A-C1C5-044C-88EA-8737F3F88478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05554C27-BCF2-D14E-8C67-D2A6F75AB4AE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5292509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262947D-0398-8242-8586-380B432C54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8013" cy="1141412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153BC812-16BD-4C49-84A2-87205DB47F16}"/>
              </a:ext>
            </a:extLst>
          </p:cNvPr>
          <p:cNvSpPr>
            <a:spLocks noGrp="1"/>
          </p:cNvSpPr>
          <p:nvPr>
            <p:ph type="dt" idx="10"/>
          </p:nvPr>
        </p:nvSpPr>
        <p:spPr>
          <a:xfrm>
            <a:off x="457200" y="6356350"/>
            <a:ext cx="2132013" cy="363538"/>
          </a:xfrm>
        </p:spPr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85C1B48-5A40-7747-9EE1-84D94CBC9FB1}"/>
              </a:ext>
            </a:extLst>
          </p:cNvPr>
          <p:cNvSpPr>
            <a:spLocks noGrp="1"/>
          </p:cNvSpPr>
          <p:nvPr>
            <p:ph type="sldNum" idx="11"/>
          </p:nvPr>
        </p:nvSpPr>
        <p:spPr>
          <a:xfrm>
            <a:off x="6553200" y="6356350"/>
            <a:ext cx="2132013" cy="363538"/>
          </a:xfrm>
        </p:spPr>
        <p:txBody>
          <a:bodyPr/>
          <a:lstStyle>
            <a:lvl1pPr>
              <a:defRPr/>
            </a:lvl1pPr>
          </a:lstStyle>
          <a:p>
            <a:fld id="{01813DAA-B544-CE4E-BE63-15033F5449D7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0786903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8E7265F-0201-2541-AF9E-97129E8A3D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51BD0ED-7FF5-8A44-B1B5-B584C960ED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56F7BB6-2927-B54E-B7E1-093E0B74D21F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A77362C-A2CA-0E49-9982-1DECA9D7BE30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5E760BE9-9A0C-2447-BD18-9DE025619A4C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335922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411333D-65A6-5B43-93C8-CE9EB6FF1B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D11765C-ECE8-F94C-8083-76F2677F2A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EEAB79-EC91-7041-8112-F87AA55222E4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487005D-2CE7-FB40-965D-2E1F06560586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DE8D57DC-F4B5-6240-B5FE-49F523ADE4D1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1873273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362178-254F-C440-87E3-96F2C36EA2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6895766-3153-F647-8F76-2B7CFF7BBCB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4375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69FF8A5-E81F-5244-9503-C17DFBF671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8600" cy="4524375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50C3131-B77B-D54E-8610-DB6AEAD3B438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C46E560-EEB3-F14E-854C-4122596E47D3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4CBC392B-C52A-F24B-AAEC-186212F12535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3889327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84C9DB6-C03B-5940-976E-CA92BEF982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96E484E-7EF7-3D45-B2D1-0E6D1A0154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C2454FB0-07BB-3D4E-B931-5A62C00F26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6967D014-4F36-7F45-A147-6A3DA4C26D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AD7C89F8-5408-604A-84AE-457DDFA35A0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44A6C107-2B40-314A-B4E8-A2B1EA310931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7D78537D-0E00-FE4A-89FF-199C7D155796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DF97AD6E-BC17-DD45-AFF5-7CFD64C0F114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2843254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388D543-2B9B-644E-883A-069F8BFD3B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2651B003-7D9A-E04C-88A4-D6168103F5AB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FAC932E-6945-C043-909E-D7BD908089BF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A9E02DD7-301D-1749-8C16-C0435C219BF5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863440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E84E9EB5-75DC-AE41-B84D-2526CA734216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DF698CCB-9D1D-5D45-9E00-31FB8D338F37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7735D5BE-C675-E648-8E30-84A501B0943D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4819830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6E1799C-BF68-944C-9AD9-C5740B5B19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5E32737-9D1C-DE4E-8A1F-C986877C2B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05A2185-1FC2-D346-AEC7-28A4950D1D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2E9453A-C475-BE45-AAF1-6F154B1BA3F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4DB1686-D916-4E4D-8772-699282D57417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88CB8382-8179-FB41-8904-CD7C36E46616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316048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1D3B428-2DA1-8046-BD37-5B80B286E8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C0EFD21F-E521-4E45-8191-565B474B4E9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352D241-D171-8B45-808F-0910DF1F02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A0A53C1-4C14-4C4F-B9B4-24D78B158B56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03DC5E8-A887-D946-AD6B-234FB096DB89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9EA10714-028B-1C40-BAC1-3D1A2BA7AE79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4827479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>
            <a:extLst>
              <a:ext uri="{FF2B5EF4-FFF2-40B4-BE49-F238E27FC236}">
                <a16:creationId xmlns:a16="http://schemas.microsoft.com/office/drawing/2014/main" id="{3A6FE587-C49E-8248-A97D-ED2E39502FA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8013" cy="1141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/>
              <a:t>Cliquez pour éditer le format du texte-titre</a:t>
            </a:r>
          </a:p>
        </p:txBody>
      </p:sp>
      <p:sp>
        <p:nvSpPr>
          <p:cNvPr id="1026" name="Rectangle 2">
            <a:extLst>
              <a:ext uri="{FF2B5EF4-FFF2-40B4-BE49-F238E27FC236}">
                <a16:creationId xmlns:a16="http://schemas.microsoft.com/office/drawing/2014/main" id="{2AB105F0-4160-A442-BF41-EE6C778344F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8013" cy="452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/>
              <a:t>Cliquez pour éditer le format du plan de texte</a:t>
            </a:r>
          </a:p>
          <a:p>
            <a:pPr lvl="1"/>
            <a:r>
              <a:rPr lang="en-GB" altLang="fr-FR"/>
              <a:t>Second niveau de plan</a:t>
            </a:r>
          </a:p>
          <a:p>
            <a:pPr lvl="2"/>
            <a:r>
              <a:rPr lang="en-GB" altLang="fr-FR"/>
              <a:t>Troisième niveau de plan</a:t>
            </a:r>
          </a:p>
          <a:p>
            <a:pPr lvl="3"/>
            <a:r>
              <a:rPr lang="en-GB" altLang="fr-FR"/>
              <a:t>Quatrième niveau de plan</a:t>
            </a:r>
          </a:p>
          <a:p>
            <a:pPr lvl="4"/>
            <a:r>
              <a:rPr lang="en-GB" altLang="fr-FR"/>
              <a:t>Cinquième niveau de plan</a:t>
            </a:r>
          </a:p>
          <a:p>
            <a:pPr lvl="4"/>
            <a:r>
              <a:rPr lang="en-GB" altLang="fr-FR"/>
              <a:t>Sixième niveau de plan</a:t>
            </a:r>
          </a:p>
          <a:p>
            <a:pPr lvl="4"/>
            <a:r>
              <a:rPr lang="en-GB" altLang="fr-FR"/>
              <a:t>Septième niveau de plan</a:t>
            </a:r>
          </a:p>
          <a:p>
            <a:pPr lvl="4"/>
            <a:r>
              <a:rPr lang="en-GB" altLang="fr-FR"/>
              <a:t>Huitième niveau de plan</a:t>
            </a:r>
          </a:p>
          <a:p>
            <a:pPr lvl="4"/>
            <a:r>
              <a:rPr lang="en-GB" altLang="fr-FR"/>
              <a:t>Neuvième niveau de plan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2554BA5A-1D2A-3D40-852E-DBD9DDD56B51}"/>
              </a:ext>
            </a:extLst>
          </p:cNvPr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6350"/>
            <a:ext cx="2132013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</a:defRPr>
            </a:lvl1pPr>
          </a:lstStyle>
          <a:p>
            <a:endParaRPr lang="fr-FR" altLang="fr-FR"/>
          </a:p>
        </p:txBody>
      </p:sp>
      <p:sp>
        <p:nvSpPr>
          <p:cNvPr id="1028" name="Text Box 4">
            <a:extLst>
              <a:ext uri="{FF2B5EF4-FFF2-40B4-BE49-F238E27FC236}">
                <a16:creationId xmlns:a16="http://schemas.microsoft.com/office/drawing/2014/main" id="{84760583-302F-3A4B-AF2E-BE8E0111E6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C34B2895-DCBA-FE4E-A77D-3F07FD29C7E4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2013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</a:defRPr>
            </a:lvl1pPr>
          </a:lstStyle>
          <a:p>
            <a:fld id="{B9385DB3-28C5-3A40-8ADA-5D6C3FDAA9C9}" type="slidenum">
              <a:rPr lang="fr-FR" altLang="fr-FR"/>
              <a:pPr/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Calibri" panose="020F0502020204030204" pitchFamily="34" charset="0"/>
          <a:ea typeface="ＭＳ Ｐゴシック" panose="020B0600070205080204" pitchFamily="34" charset="-128"/>
        </a:defRPr>
      </a:lvl2pPr>
      <a:lvl3pPr marL="11430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Calibri" panose="020F0502020204030204" pitchFamily="34" charset="0"/>
          <a:ea typeface="ＭＳ Ｐゴシック" panose="020B0600070205080204" pitchFamily="34" charset="-128"/>
        </a:defRPr>
      </a:lvl3pPr>
      <a:lvl4pPr marL="16002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Calibri" panose="020F0502020204030204" pitchFamily="34" charset="0"/>
          <a:ea typeface="ＭＳ Ｐゴシック" panose="020B0600070205080204" pitchFamily="34" charset="-128"/>
        </a:defRPr>
      </a:lvl4pPr>
      <a:lvl5pPr marL="20574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Calibri" panose="020F0502020204030204" pitchFamily="34" charset="0"/>
          <a:ea typeface="ＭＳ Ｐゴシック" panose="020B0600070205080204" pitchFamily="34" charset="-128"/>
        </a:defRPr>
      </a:lvl5pPr>
      <a:lvl6pPr marL="25146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Calibri" panose="020F0502020204030204" pitchFamily="34" charset="0"/>
          <a:ea typeface="ＭＳ Ｐゴシック" panose="020B0600070205080204" pitchFamily="34" charset="-128"/>
        </a:defRPr>
      </a:lvl6pPr>
      <a:lvl7pPr marL="29718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Calibri" panose="020F0502020204030204" pitchFamily="34" charset="0"/>
          <a:ea typeface="ＭＳ Ｐゴシック" panose="020B0600070205080204" pitchFamily="34" charset="-128"/>
        </a:defRPr>
      </a:lvl7pPr>
      <a:lvl8pPr marL="34290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Calibri" panose="020F0502020204030204" pitchFamily="34" charset="0"/>
          <a:ea typeface="ＭＳ Ｐゴシック" panose="020B0600070205080204" pitchFamily="34" charset="-128"/>
        </a:defRPr>
      </a:lvl8pPr>
      <a:lvl9pPr marL="38862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Calibri" panose="020F0502020204030204" pitchFamily="34" charset="0"/>
          <a:ea typeface="ＭＳ Ｐゴシック" panose="020B0600070205080204" pitchFamily="34" charset="-128"/>
        </a:defRPr>
      </a:lvl9pPr>
    </p:titleStyle>
    <p:bodyStyle>
      <a:lvl1pPr marL="342900" indent="-342900" algn="l" defTabSz="449263" rtl="0" fontAlgn="base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fontAlgn="base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fontAlgn="base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Text Box 1">
            <a:extLst>
              <a:ext uri="{FF2B5EF4-FFF2-40B4-BE49-F238E27FC236}">
                <a16:creationId xmlns:a16="http://schemas.microsoft.com/office/drawing/2014/main" id="{B42A1888-1A5F-FD4D-9F23-91D9207664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35488" y="1584325"/>
            <a:ext cx="714375" cy="368300"/>
          </a:xfrm>
          <a:prstGeom prst="rect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ClrTx/>
              <a:buFontTx/>
              <a:buNone/>
            </a:pPr>
            <a:r>
              <a:rPr lang="fr-FR" altLang="fr-FR"/>
              <a:t>Forêt</a:t>
            </a:r>
          </a:p>
        </p:txBody>
      </p:sp>
      <p:sp>
        <p:nvSpPr>
          <p:cNvPr id="3074" name="Text Box 2">
            <a:extLst>
              <a:ext uri="{FF2B5EF4-FFF2-40B4-BE49-F238E27FC236}">
                <a16:creationId xmlns:a16="http://schemas.microsoft.com/office/drawing/2014/main" id="{EE3D7D48-1053-3A40-8E91-436F59643F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6188" y="2938463"/>
            <a:ext cx="930275" cy="368300"/>
          </a:xfrm>
          <a:prstGeom prst="rect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ClrTx/>
              <a:buFontTx/>
              <a:buNone/>
            </a:pPr>
            <a:r>
              <a:rPr lang="fr-FR" altLang="fr-FR"/>
              <a:t>Images</a:t>
            </a:r>
          </a:p>
        </p:txBody>
      </p:sp>
      <p:sp>
        <p:nvSpPr>
          <p:cNvPr id="3075" name="Text Box 3">
            <a:extLst>
              <a:ext uri="{FF2B5EF4-FFF2-40B4-BE49-F238E27FC236}">
                <a16:creationId xmlns:a16="http://schemas.microsoft.com/office/drawing/2014/main" id="{DB437F29-D870-8C4E-A818-015F95EB39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51438" y="2974975"/>
            <a:ext cx="841375" cy="368300"/>
          </a:xfrm>
          <a:prstGeom prst="rect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ClrTx/>
              <a:buFontTx/>
              <a:buNone/>
            </a:pPr>
            <a:r>
              <a:rPr lang="fr-FR" altLang="fr-FR"/>
              <a:t>Autres</a:t>
            </a:r>
          </a:p>
        </p:txBody>
      </p:sp>
      <p:sp>
        <p:nvSpPr>
          <p:cNvPr id="3076" name="Text Box 4">
            <a:extLst>
              <a:ext uri="{FF2B5EF4-FFF2-40B4-BE49-F238E27FC236}">
                <a16:creationId xmlns:a16="http://schemas.microsoft.com/office/drawing/2014/main" id="{3429CB21-E94A-1742-9D44-365B2FECCD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51675" y="2974975"/>
            <a:ext cx="1414463" cy="368300"/>
          </a:xfrm>
          <a:prstGeom prst="rect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ClrTx/>
              <a:buFontTx/>
              <a:buNone/>
            </a:pPr>
            <a:r>
              <a:rPr lang="fr-FR" altLang="fr-FR"/>
              <a:t>Sauvegarde</a:t>
            </a:r>
          </a:p>
        </p:txBody>
      </p:sp>
      <p:sp>
        <p:nvSpPr>
          <p:cNvPr id="3077" name="Text Box 5">
            <a:extLst>
              <a:ext uri="{FF2B5EF4-FFF2-40B4-BE49-F238E27FC236}">
                <a16:creationId xmlns:a16="http://schemas.microsoft.com/office/drawing/2014/main" id="{EBFEE3D0-015C-DB48-9D00-9A0CDC6BEF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62375" y="4294188"/>
            <a:ext cx="866775" cy="368300"/>
          </a:xfrm>
          <a:prstGeom prst="rect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ClrTx/>
              <a:buFontTx/>
              <a:buNone/>
            </a:pPr>
            <a:r>
              <a:rPr lang="fr-FR" altLang="fr-FR"/>
              <a:t>Textes</a:t>
            </a:r>
          </a:p>
        </p:txBody>
      </p:sp>
      <p:sp>
        <p:nvSpPr>
          <p:cNvPr id="3078" name="Text Box 6">
            <a:extLst>
              <a:ext uri="{FF2B5EF4-FFF2-40B4-BE49-F238E27FC236}">
                <a16:creationId xmlns:a16="http://schemas.microsoft.com/office/drawing/2014/main" id="{196D5C59-1C3B-874A-B55B-67767043FF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56188" y="4511675"/>
            <a:ext cx="976312" cy="368300"/>
          </a:xfrm>
          <a:prstGeom prst="rect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ClrTx/>
              <a:buFontTx/>
              <a:buNone/>
            </a:pPr>
            <a:r>
              <a:rPr lang="fr-FR" altLang="fr-FR"/>
              <a:t>Tableur</a:t>
            </a:r>
          </a:p>
        </p:txBody>
      </p:sp>
      <p:sp>
        <p:nvSpPr>
          <p:cNvPr id="3079" name="Text Box 7">
            <a:extLst>
              <a:ext uri="{FF2B5EF4-FFF2-40B4-BE49-F238E27FC236}">
                <a16:creationId xmlns:a16="http://schemas.microsoft.com/office/drawing/2014/main" id="{8C486658-E75D-B744-8117-6ED3B262FE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29375" y="4291013"/>
            <a:ext cx="866775" cy="368300"/>
          </a:xfrm>
          <a:prstGeom prst="rect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ClrTx/>
              <a:buFontTx/>
              <a:buNone/>
            </a:pPr>
            <a:r>
              <a:rPr lang="fr-FR" altLang="fr-FR"/>
              <a:t>PreAO</a:t>
            </a:r>
          </a:p>
        </p:txBody>
      </p:sp>
      <p:sp>
        <p:nvSpPr>
          <p:cNvPr id="3080" name="Line 8">
            <a:extLst>
              <a:ext uri="{FF2B5EF4-FFF2-40B4-BE49-F238E27FC236}">
                <a16:creationId xmlns:a16="http://schemas.microsoft.com/office/drawing/2014/main" id="{FC9B04DB-0C4E-6343-BB25-BD48DDC02B7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940050" y="2001838"/>
            <a:ext cx="1968500" cy="936625"/>
          </a:xfrm>
          <a:prstGeom prst="line">
            <a:avLst/>
          </a:prstGeom>
          <a:noFill/>
          <a:ln w="25560" cap="sq">
            <a:solidFill>
              <a:srgbClr val="4F81BD"/>
            </a:solidFill>
            <a:miter lim="800000"/>
            <a:headEnd/>
            <a:tailEnd/>
          </a:ln>
          <a:effectLst>
            <a:outerShdw dist="20160" dir="5400000" algn="ctr" rotWithShape="0">
              <a:srgbClr val="808080">
                <a:alpha val="38034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081" name="Line 9">
            <a:extLst>
              <a:ext uri="{FF2B5EF4-FFF2-40B4-BE49-F238E27FC236}">
                <a16:creationId xmlns:a16="http://schemas.microsoft.com/office/drawing/2014/main" id="{465FF1B2-FE2F-1344-84F8-255F35973143}"/>
              </a:ext>
            </a:extLst>
          </p:cNvPr>
          <p:cNvSpPr>
            <a:spLocks noChangeShapeType="1"/>
          </p:cNvSpPr>
          <p:nvPr/>
        </p:nvSpPr>
        <p:spPr bwMode="auto">
          <a:xfrm>
            <a:off x="4906963" y="2001838"/>
            <a:ext cx="644525" cy="973137"/>
          </a:xfrm>
          <a:prstGeom prst="line">
            <a:avLst/>
          </a:prstGeom>
          <a:noFill/>
          <a:ln w="25560" cap="sq">
            <a:solidFill>
              <a:srgbClr val="4F81BD"/>
            </a:solidFill>
            <a:miter lim="800000"/>
            <a:headEnd/>
            <a:tailEnd/>
          </a:ln>
          <a:effectLst>
            <a:outerShdw dist="20160" dir="5400000" algn="ctr" rotWithShape="0">
              <a:srgbClr val="808080">
                <a:alpha val="38034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082" name="Line 10">
            <a:extLst>
              <a:ext uri="{FF2B5EF4-FFF2-40B4-BE49-F238E27FC236}">
                <a16:creationId xmlns:a16="http://schemas.microsoft.com/office/drawing/2014/main" id="{925D6311-0759-C641-A431-CBF595A133AF}"/>
              </a:ext>
            </a:extLst>
          </p:cNvPr>
          <p:cNvSpPr>
            <a:spLocks noChangeShapeType="1"/>
          </p:cNvSpPr>
          <p:nvPr/>
        </p:nvSpPr>
        <p:spPr bwMode="auto">
          <a:xfrm>
            <a:off x="4906963" y="2001838"/>
            <a:ext cx="2778125" cy="973137"/>
          </a:xfrm>
          <a:prstGeom prst="line">
            <a:avLst/>
          </a:prstGeom>
          <a:noFill/>
          <a:ln w="25560" cap="sq">
            <a:solidFill>
              <a:srgbClr val="4F81BD"/>
            </a:solidFill>
            <a:miter lim="800000"/>
            <a:headEnd/>
            <a:tailEnd/>
          </a:ln>
          <a:effectLst>
            <a:outerShdw dist="20160" dir="5400000" algn="ctr" rotWithShape="0">
              <a:srgbClr val="808080">
                <a:alpha val="38034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083" name="Line 11">
            <a:extLst>
              <a:ext uri="{FF2B5EF4-FFF2-40B4-BE49-F238E27FC236}">
                <a16:creationId xmlns:a16="http://schemas.microsoft.com/office/drawing/2014/main" id="{F254CBB7-18CA-454A-8DC2-E70542CBEBC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144963" y="3344863"/>
            <a:ext cx="1408112" cy="949325"/>
          </a:xfrm>
          <a:prstGeom prst="line">
            <a:avLst/>
          </a:prstGeom>
          <a:noFill/>
          <a:ln w="25560" cap="sq">
            <a:solidFill>
              <a:srgbClr val="4F81BD"/>
            </a:solidFill>
            <a:miter lim="800000"/>
            <a:headEnd/>
            <a:tailEnd/>
          </a:ln>
          <a:effectLst>
            <a:outerShdw dist="20160" dir="5400000" algn="ctr" rotWithShape="0">
              <a:srgbClr val="808080">
                <a:alpha val="38034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084" name="Line 12">
            <a:extLst>
              <a:ext uri="{FF2B5EF4-FFF2-40B4-BE49-F238E27FC236}">
                <a16:creationId xmlns:a16="http://schemas.microsoft.com/office/drawing/2014/main" id="{1F578298-F50C-8049-9525-75EDC972773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541963" y="3344863"/>
            <a:ext cx="11112" cy="1166812"/>
          </a:xfrm>
          <a:prstGeom prst="line">
            <a:avLst/>
          </a:prstGeom>
          <a:noFill/>
          <a:ln w="25560" cap="sq">
            <a:solidFill>
              <a:srgbClr val="4F81BD"/>
            </a:solidFill>
            <a:miter lim="800000"/>
            <a:headEnd/>
            <a:tailEnd/>
          </a:ln>
          <a:effectLst>
            <a:outerShdw dist="20160" dir="5400000" algn="ctr" rotWithShape="0">
              <a:srgbClr val="808080">
                <a:alpha val="38034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085" name="Line 13">
            <a:extLst>
              <a:ext uri="{FF2B5EF4-FFF2-40B4-BE49-F238E27FC236}">
                <a16:creationId xmlns:a16="http://schemas.microsoft.com/office/drawing/2014/main" id="{D1D650DB-E218-584C-BA41-5308BE028A0B}"/>
              </a:ext>
            </a:extLst>
          </p:cNvPr>
          <p:cNvSpPr>
            <a:spLocks noChangeShapeType="1"/>
          </p:cNvSpPr>
          <p:nvPr/>
        </p:nvSpPr>
        <p:spPr bwMode="auto">
          <a:xfrm>
            <a:off x="5551488" y="3344863"/>
            <a:ext cx="1266825" cy="946150"/>
          </a:xfrm>
          <a:prstGeom prst="line">
            <a:avLst/>
          </a:prstGeom>
          <a:noFill/>
          <a:ln w="25560" cap="sq">
            <a:solidFill>
              <a:srgbClr val="4F81BD"/>
            </a:solidFill>
            <a:miter lim="800000"/>
            <a:headEnd/>
            <a:tailEnd/>
          </a:ln>
          <a:effectLst>
            <a:outerShdw dist="20160" dir="5400000" algn="ctr" rotWithShape="0">
              <a:srgbClr val="808080">
                <a:alpha val="38034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Calibri"/>
        <a:ea typeface="ＭＳ Ｐゴシック"/>
        <a:cs typeface=""/>
      </a:majorFont>
      <a:minorFont>
        <a:latin typeface="Calibri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anose="020F0502020204030204" pitchFamily="34" charset="0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anose="020F0502020204030204" pitchFamily="34" charset="0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7</Words>
  <Application>Microsoft Macintosh PowerPoint</Application>
  <PresentationFormat>Affichage à l'écran (4:3)</PresentationFormat>
  <Paragraphs>7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Times New Roman</vt:lpstr>
      <vt:lpstr>Calibri</vt:lpstr>
      <vt:lpstr>ＭＳ Ｐゴシック</vt:lpstr>
      <vt:lpstr>StarSymbol</vt:lpstr>
      <vt:lpstr>Thème Office</vt:lpstr>
      <vt:lpstr>Présentation PowerPoint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GR</dc:creator>
  <cp:lastModifiedBy>Microsoft Office User</cp:lastModifiedBy>
  <cp:revision>7</cp:revision>
  <cp:lastPrinted>1601-01-01T00:00:00Z</cp:lastPrinted>
  <dcterms:created xsi:type="dcterms:W3CDTF">2018-08-30T19:45:39Z</dcterms:created>
  <dcterms:modified xsi:type="dcterms:W3CDTF">2020-01-17T22:17:52Z</dcterms:modified>
</cp:coreProperties>
</file>