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303" r:id="rId2"/>
    <p:sldId id="283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256898"/>
    <a:srgbClr val="F7F9FF"/>
    <a:srgbClr val="236896"/>
    <a:srgbClr val="E6ECF5"/>
    <a:srgbClr val="226895"/>
    <a:srgbClr val="2676AC"/>
    <a:srgbClr val="135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20" autoAdjust="0"/>
    <p:restoredTop sz="92720"/>
  </p:normalViewPr>
  <p:slideViewPr>
    <p:cSldViewPr snapToGrid="0" snapToObjects="1">
      <p:cViewPr varScale="1">
        <p:scale>
          <a:sx n="117" d="100"/>
          <a:sy n="117" d="100"/>
        </p:scale>
        <p:origin x="45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CED8A1-6168-504F-881D-A6CE10321494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3574B-8290-B343-B6D6-3B967CBD13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046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776C1-37B3-274A-9F4E-C21785A7653E}" type="datetimeFigureOut">
              <a:rPr lang="fr-FR" smtClean="0"/>
              <a:t>12/09/2020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4A18-D75E-AD44-BDF3-5EEB53AFD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4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935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3109"/>
            <a:ext cx="7772400" cy="1006476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681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des sous-titres du masque</a:t>
            </a:r>
            <a:endParaRPr lang="en-US" dirty="0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77" y="13510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7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aba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49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3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785" y="171470"/>
            <a:ext cx="6863399" cy="847861"/>
          </a:xfrm>
        </p:spPr>
        <p:txBody>
          <a:bodyPr>
            <a:normAutofit/>
          </a:bodyPr>
          <a:lstStyle>
            <a:lvl1pPr>
              <a:defRPr sz="2400" b="1" cap="all" baseline="0">
                <a:solidFill>
                  <a:srgbClr val="236896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>
            <a:normAutofit/>
          </a:bodyPr>
          <a:lstStyle>
            <a:lvl1pPr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 sz="2200"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sz="2200"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sz="2200"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sz="220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+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Image 8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8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Sans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2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 userDrawn="1"/>
        </p:nvSpPr>
        <p:spPr>
          <a:xfrm>
            <a:off x="0" y="3820081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https://www.univ-montp3.fr/</a:t>
            </a:r>
            <a:r>
              <a:rPr lang="fr-FR" dirty="0" err="1">
                <a:solidFill>
                  <a:schemeClr val="bg1"/>
                </a:solidFill>
              </a:rPr>
              <a:t>miap</a:t>
            </a:r>
            <a:r>
              <a:rPr lang="fr-FR" dirty="0">
                <a:solidFill>
                  <a:schemeClr val="bg1"/>
                </a:solidFill>
              </a:rPr>
              <a:t>/</a:t>
            </a:r>
            <a:r>
              <a:rPr lang="fr-FR" dirty="0" err="1">
                <a:solidFill>
                  <a:schemeClr val="bg1"/>
                </a:solidFill>
              </a:rPr>
              <a:t>ens</a:t>
            </a:r>
            <a:r>
              <a:rPr lang="fr-FR" dirty="0">
                <a:solidFill>
                  <a:schemeClr val="bg1"/>
                </a:solidFill>
              </a:rPr>
              <a:t>/info/</a:t>
            </a:r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37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0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5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0" y="393046"/>
            <a:ext cx="6222626" cy="89525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93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ntenus avec 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1" y="365127"/>
            <a:ext cx="5961600" cy="80476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9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0566" y="206738"/>
            <a:ext cx="6980705" cy="895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216" y="1563684"/>
            <a:ext cx="8548968" cy="450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36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15920" y="6356351"/>
            <a:ext cx="3199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378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 descr="LOGO-VIOLET-VF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73" r:id="rId4"/>
    <p:sldLayoutId id="2147483675" r:id="rId5"/>
    <p:sldLayoutId id="2147483674" r:id="rId6"/>
    <p:sldLayoutId id="2147483663" r:id="rId7"/>
    <p:sldLayoutId id="2147483664" r:id="rId8"/>
    <p:sldLayoutId id="2147483665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236896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D7648E-3FBB-1F4F-A9E6-8D7BF7EF6A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Standard 10 semaines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9C51F3-47F9-684D-AACC-A3F7E8B1E5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Séance 5 – TD B1</a:t>
            </a:r>
          </a:p>
          <a:p>
            <a:r>
              <a:rPr lang="fr-FR" dirty="0"/>
              <a:t>Traitements de texte </a:t>
            </a:r>
            <a:br>
              <a:rPr lang="fr-FR" dirty="0"/>
            </a:br>
            <a:r>
              <a:rPr lang="fr-FR" dirty="0"/>
              <a:t>et outils collaboratifs</a:t>
            </a:r>
          </a:p>
        </p:txBody>
      </p:sp>
    </p:spTree>
    <p:extLst>
      <p:ext uri="{BB962C8B-B14F-4D97-AF65-F5344CB8AC3E}">
        <p14:creationId xmlns:p14="http://schemas.microsoft.com/office/powerpoint/2010/main" val="779092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5" y="171470"/>
            <a:ext cx="6863399" cy="847861"/>
          </a:xfrm>
        </p:spPr>
        <p:txBody>
          <a:bodyPr/>
          <a:lstStyle/>
          <a:p>
            <a:r>
              <a:rPr lang="fr-FR" dirty="0" err="1"/>
              <a:t>AujouRd’hui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9369" y="1196387"/>
            <a:ext cx="8491815" cy="4663926"/>
          </a:xfrm>
        </p:spPr>
        <p:txBody>
          <a:bodyPr>
            <a:normAutofit/>
          </a:bodyPr>
          <a:lstStyle/>
          <a:p>
            <a:r>
              <a:rPr lang="fr-FR" dirty="0"/>
              <a:t>Outils collaboratifs</a:t>
            </a:r>
          </a:p>
          <a:p>
            <a:pPr lvl="1"/>
            <a:r>
              <a:rPr lang="fr-FR" dirty="0"/>
              <a:t>Suivi de modifications</a:t>
            </a:r>
          </a:p>
          <a:p>
            <a:pPr lvl="1"/>
            <a:r>
              <a:rPr lang="fr-FR" dirty="0"/>
              <a:t>Documents partagés</a:t>
            </a:r>
          </a:p>
          <a:p>
            <a:pPr lvl="1"/>
            <a:r>
              <a:rPr lang="fr-FR" dirty="0"/>
              <a:t>Agenda collaboratif</a:t>
            </a:r>
          </a:p>
          <a:p>
            <a:pPr lvl="1"/>
            <a:r>
              <a:rPr lang="fr-FR" dirty="0"/>
              <a:t>Outil de planification d’une réunion et sondage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52057" y="6356351"/>
            <a:ext cx="3262993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</p:spTree>
    <p:extLst>
      <p:ext uri="{BB962C8B-B14F-4D97-AF65-F5344CB8AC3E}">
        <p14:creationId xmlns:p14="http://schemas.microsoft.com/office/powerpoint/2010/main" val="33056088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1628</TotalTime>
  <Words>48</Words>
  <Application>Microsoft Macintosh PowerPoint</Application>
  <PresentationFormat>Affichage à l'écran 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Avenir Book</vt:lpstr>
      <vt:lpstr>Calibri</vt:lpstr>
      <vt:lpstr>Thème Office</vt:lpstr>
      <vt:lpstr>Standard 10 semaines</vt:lpstr>
      <vt:lpstr>AujouRd’hui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bringay@gmail.com</dc:creator>
  <cp:lastModifiedBy>Microsoft Office User</cp:lastModifiedBy>
  <cp:revision>195</cp:revision>
  <cp:lastPrinted>2020-09-12T20:21:50Z</cp:lastPrinted>
  <dcterms:created xsi:type="dcterms:W3CDTF">2016-06-22T20:29:37Z</dcterms:created>
  <dcterms:modified xsi:type="dcterms:W3CDTF">2020-09-12T20:21:57Z</dcterms:modified>
</cp:coreProperties>
</file>